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85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2" r:id="rId8"/>
    <p:sldId id="263" r:id="rId9"/>
    <p:sldId id="264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CCA4C6B-DC70-415D-9772-80FE8954CB0D}">
          <p14:sldIdLst>
            <p14:sldId id="256"/>
            <p14:sldId id="257"/>
            <p14:sldId id="258"/>
            <p14:sldId id="259"/>
            <p14:sldId id="260"/>
            <p14:sldId id="268"/>
            <p14:sldId id="262"/>
            <p14:sldId id="263"/>
            <p14:sldId id="264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266A18A-C2F4-37A3-1CCD-2095275EFACC}" name="Camelia Daniel" initials="CD" userId="cc4d0b92babcbad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973E70-8A86-4B6B-9BF1-EBE2819EB0B7}" v="135" dt="2023-06-24T11:23:59.7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elia Daniel" userId="cc4d0b92babcbad2" providerId="LiveId" clId="{2A973E70-8A86-4B6B-9BF1-EBE2819EB0B7}"/>
    <pc:docChg chg="undo custSel addSld delSld modSld addMainMaster delMainMaster addSection delSection modSection">
      <pc:chgData name="Camelia Daniel" userId="cc4d0b92babcbad2" providerId="LiveId" clId="{2A973E70-8A86-4B6B-9BF1-EBE2819EB0B7}" dt="2023-06-24T11:27:11.880" v="4197" actId="20577"/>
      <pc:docMkLst>
        <pc:docMk/>
      </pc:docMkLst>
      <pc:sldChg chg="addSp delSp modSp new mod setBg modClrScheme setClrOvrMap delDesignElem chgLayout">
        <pc:chgData name="Camelia Daniel" userId="cc4d0b92babcbad2" providerId="LiveId" clId="{2A973E70-8A86-4B6B-9BF1-EBE2819EB0B7}" dt="2023-06-24T11:26:30.383" v="4188" actId="1038"/>
        <pc:sldMkLst>
          <pc:docMk/>
          <pc:sldMk cId="1314530996" sldId="256"/>
        </pc:sldMkLst>
        <pc:spChg chg="del mod">
          <ac:chgData name="Camelia Daniel" userId="cc4d0b92babcbad2" providerId="LiveId" clId="{2A973E70-8A86-4B6B-9BF1-EBE2819EB0B7}" dt="2023-06-07T15:20:30.473" v="14"/>
          <ac:spMkLst>
            <pc:docMk/>
            <pc:sldMk cId="1314530996" sldId="256"/>
            <ac:spMk id="2" creationId="{F10F5237-2CCB-CCD9-BF34-3F02D8600B2E}"/>
          </ac:spMkLst>
        </pc:spChg>
        <pc:spChg chg="del mod">
          <ac:chgData name="Camelia Daniel" userId="cc4d0b92babcbad2" providerId="LiveId" clId="{2A973E70-8A86-4B6B-9BF1-EBE2819EB0B7}" dt="2023-06-07T15:20:30.473" v="14"/>
          <ac:spMkLst>
            <pc:docMk/>
            <pc:sldMk cId="1314530996" sldId="256"/>
            <ac:spMk id="3" creationId="{B53713EB-85AC-7088-AF73-F6150C7C9DE5}"/>
          </ac:spMkLst>
        </pc:spChg>
        <pc:spChg chg="add del mod">
          <ac:chgData name="Camelia Daniel" userId="cc4d0b92babcbad2" providerId="LiveId" clId="{2A973E70-8A86-4B6B-9BF1-EBE2819EB0B7}" dt="2023-06-07T15:20:38.299" v="15" actId="700"/>
          <ac:spMkLst>
            <pc:docMk/>
            <pc:sldMk cId="1314530996" sldId="256"/>
            <ac:spMk id="8" creationId="{F3E9B09B-A726-0581-EE41-A02C7B9690D7}"/>
          </ac:spMkLst>
        </pc:spChg>
        <pc:spChg chg="add del mod">
          <ac:chgData name="Camelia Daniel" userId="cc4d0b92babcbad2" providerId="LiveId" clId="{2A973E70-8A86-4B6B-9BF1-EBE2819EB0B7}" dt="2023-06-07T15:20:38.299" v="15" actId="700"/>
          <ac:spMkLst>
            <pc:docMk/>
            <pc:sldMk cId="1314530996" sldId="256"/>
            <ac:spMk id="9" creationId="{4A04E057-DEDC-1160-B9C7-623E6D91E7C4}"/>
          </ac:spMkLst>
        </pc:spChg>
        <pc:spChg chg="add mod ord">
          <ac:chgData name="Camelia Daniel" userId="cc4d0b92babcbad2" providerId="LiveId" clId="{2A973E70-8A86-4B6B-9BF1-EBE2819EB0B7}" dt="2023-06-07T15:25:08.737" v="99" actId="26606"/>
          <ac:spMkLst>
            <pc:docMk/>
            <pc:sldMk cId="1314530996" sldId="256"/>
            <ac:spMk id="10" creationId="{4386DECD-CE46-DEFF-42B3-8F1675754D5D}"/>
          </ac:spMkLst>
        </pc:spChg>
        <pc:spChg chg="add mod ord">
          <ac:chgData name="Camelia Daniel" userId="cc4d0b92babcbad2" providerId="LiveId" clId="{2A973E70-8A86-4B6B-9BF1-EBE2819EB0B7}" dt="2023-06-07T15:27:15.019" v="167" actId="20577"/>
          <ac:spMkLst>
            <pc:docMk/>
            <pc:sldMk cId="1314530996" sldId="256"/>
            <ac:spMk id="11" creationId="{C1E5F139-BA69-277F-4EE1-2DE4A36BF553}"/>
          </ac:spMkLst>
        </pc:spChg>
        <pc:spChg chg="add del">
          <ac:chgData name="Camelia Daniel" userId="cc4d0b92babcbad2" providerId="LiveId" clId="{2A973E70-8A86-4B6B-9BF1-EBE2819EB0B7}" dt="2023-06-07T15:20:05.401" v="11" actId="26606"/>
          <ac:spMkLst>
            <pc:docMk/>
            <pc:sldMk cId="1314530996" sldId="256"/>
            <ac:spMk id="12" creationId="{022BDE4A-8A20-4A69-9C5A-581C82036A4D}"/>
          </ac:spMkLst>
        </pc:spChg>
        <pc:spChg chg="add del">
          <ac:chgData name="Camelia Daniel" userId="cc4d0b92babcbad2" providerId="LiveId" clId="{2A973E70-8A86-4B6B-9BF1-EBE2819EB0B7}" dt="2023-06-07T15:25:08.359" v="98" actId="26606"/>
          <ac:spMkLst>
            <pc:docMk/>
            <pc:sldMk cId="1314530996" sldId="256"/>
            <ac:spMk id="16" creationId="{87FD26E4-041F-4EF2-B92D-6034C0F85CCF}"/>
          </ac:spMkLst>
        </pc:spChg>
        <pc:spChg chg="add del">
          <ac:chgData name="Camelia Daniel" userId="cc4d0b92babcbad2" providerId="LiveId" clId="{2A973E70-8A86-4B6B-9BF1-EBE2819EB0B7}" dt="2023-06-07T15:20:30.473" v="14"/>
          <ac:spMkLst>
            <pc:docMk/>
            <pc:sldMk cId="1314530996" sldId="256"/>
            <ac:spMk id="17" creationId="{DB4A12B6-EF0D-43E8-8C17-4FAD4D2766E4}"/>
          </ac:spMkLst>
        </pc:spChg>
        <pc:spChg chg="add del">
          <ac:chgData name="Camelia Daniel" userId="cc4d0b92babcbad2" providerId="LiveId" clId="{2A973E70-8A86-4B6B-9BF1-EBE2819EB0B7}" dt="2023-06-07T19:45:12.995" v="208"/>
          <ac:spMkLst>
            <pc:docMk/>
            <pc:sldMk cId="1314530996" sldId="256"/>
            <ac:spMk id="18" creationId="{D5B012D8-7F27-4758-9AC6-C889B154BD73}"/>
          </ac:spMkLst>
        </pc:spChg>
        <pc:spChg chg="add del">
          <ac:chgData name="Camelia Daniel" userId="cc4d0b92babcbad2" providerId="LiveId" clId="{2A973E70-8A86-4B6B-9BF1-EBE2819EB0B7}" dt="2023-06-07T15:20:30.473" v="14"/>
          <ac:spMkLst>
            <pc:docMk/>
            <pc:sldMk cId="1314530996" sldId="256"/>
            <ac:spMk id="19" creationId="{AE107525-0C02-447F-8A3F-553320A7230E}"/>
          </ac:spMkLst>
        </pc:spChg>
        <pc:spChg chg="add del">
          <ac:chgData name="Camelia Daniel" userId="cc4d0b92babcbad2" providerId="LiveId" clId="{2A973E70-8A86-4B6B-9BF1-EBE2819EB0B7}" dt="2023-06-07T19:45:12.995" v="208"/>
          <ac:spMkLst>
            <pc:docMk/>
            <pc:sldMk cId="1314530996" sldId="256"/>
            <ac:spMk id="20" creationId="{4063B759-00FC-46D1-9898-8E8625268FAF}"/>
          </ac:spMkLst>
        </pc:spChg>
        <pc:spChg chg="add del">
          <ac:chgData name="Camelia Daniel" userId="cc4d0b92babcbad2" providerId="LiveId" clId="{2A973E70-8A86-4B6B-9BF1-EBE2819EB0B7}" dt="2023-06-07T15:20:30.473" v="14"/>
          <ac:spMkLst>
            <pc:docMk/>
            <pc:sldMk cId="1314530996" sldId="256"/>
            <ac:spMk id="21" creationId="{AB7A42E3-05D8-4A0B-9D4E-20EF581E57C0}"/>
          </ac:spMkLst>
        </pc:spChg>
        <pc:picChg chg="add del mod">
          <ac:chgData name="Camelia Daniel" userId="cc4d0b92babcbad2" providerId="LiveId" clId="{2A973E70-8A86-4B6B-9BF1-EBE2819EB0B7}" dt="2023-06-07T15:17:37.076" v="5" actId="478"/>
          <ac:picMkLst>
            <pc:docMk/>
            <pc:sldMk cId="1314530996" sldId="256"/>
            <ac:picMk id="5" creationId="{A3DF6756-DD42-073D-359C-95AFFDD593BC}"/>
          </ac:picMkLst>
        </pc:picChg>
        <pc:picChg chg="add mod ord">
          <ac:chgData name="Camelia Daniel" userId="cc4d0b92babcbad2" providerId="LiveId" clId="{2A973E70-8A86-4B6B-9BF1-EBE2819EB0B7}" dt="2023-06-24T11:26:30.383" v="4188" actId="1038"/>
          <ac:picMkLst>
            <pc:docMk/>
            <pc:sldMk cId="1314530996" sldId="256"/>
            <ac:picMk id="7" creationId="{CE560F26-8443-E78A-0F3B-D5A36872ADEE}"/>
          </ac:picMkLst>
        </pc:picChg>
        <pc:cxnChg chg="add del">
          <ac:chgData name="Camelia Daniel" userId="cc4d0b92babcbad2" providerId="LiveId" clId="{2A973E70-8A86-4B6B-9BF1-EBE2819EB0B7}" dt="2023-06-07T15:20:30.473" v="14"/>
          <ac:cxnSpMkLst>
            <pc:docMk/>
            <pc:sldMk cId="1314530996" sldId="256"/>
            <ac:cxnSpMk id="23" creationId="{6EE9A54B-189D-4645-8254-FDC4210EC6DB}"/>
          </ac:cxnSpMkLst>
        </pc:cxnChg>
        <pc:cxnChg chg="add del">
          <ac:chgData name="Camelia Daniel" userId="cc4d0b92babcbad2" providerId="LiveId" clId="{2A973E70-8A86-4B6B-9BF1-EBE2819EB0B7}" dt="2023-06-07T15:20:30.473" v="14"/>
          <ac:cxnSpMkLst>
            <pc:docMk/>
            <pc:sldMk cId="1314530996" sldId="256"/>
            <ac:cxnSpMk id="25" creationId="{511CE48F-D5E4-4520-AF1E-8F85CFBDA596}"/>
          </ac:cxnSpMkLst>
        </pc:cxnChg>
        <pc:cxnChg chg="add del">
          <ac:chgData name="Camelia Daniel" userId="cc4d0b92babcbad2" providerId="LiveId" clId="{2A973E70-8A86-4B6B-9BF1-EBE2819EB0B7}" dt="2023-06-07T15:20:30.473" v="14"/>
          <ac:cxnSpMkLst>
            <pc:docMk/>
            <pc:sldMk cId="1314530996" sldId="256"/>
            <ac:cxnSpMk id="27" creationId="{41448851-39AD-4943-BF9C-C50704E08377}"/>
          </ac:cxnSpMkLst>
        </pc:cxnChg>
      </pc:sldChg>
      <pc:sldChg chg="addSp delSp modSp new mod setBg setClrOvrMap delDesignElem">
        <pc:chgData name="Camelia Daniel" userId="cc4d0b92babcbad2" providerId="LiveId" clId="{2A973E70-8A86-4B6B-9BF1-EBE2819EB0B7}" dt="2023-06-24T11:27:11.880" v="4197" actId="20577"/>
        <pc:sldMkLst>
          <pc:docMk/>
          <pc:sldMk cId="3449095723" sldId="257"/>
        </pc:sldMkLst>
        <pc:spChg chg="mod ord">
          <ac:chgData name="Camelia Daniel" userId="cc4d0b92babcbad2" providerId="LiveId" clId="{2A973E70-8A86-4B6B-9BF1-EBE2819EB0B7}" dt="2023-06-24T11:27:11.880" v="4197" actId="20577"/>
          <ac:spMkLst>
            <pc:docMk/>
            <pc:sldMk cId="3449095723" sldId="257"/>
            <ac:spMk id="2" creationId="{246D4313-10B7-8D30-F02F-34D5E44101BF}"/>
          </ac:spMkLst>
        </pc:spChg>
        <pc:spChg chg="del">
          <ac:chgData name="Camelia Daniel" userId="cc4d0b92babcbad2" providerId="LiveId" clId="{2A973E70-8A86-4B6B-9BF1-EBE2819EB0B7}" dt="2023-06-07T19:41:17.842" v="183" actId="3680"/>
          <ac:spMkLst>
            <pc:docMk/>
            <pc:sldMk cId="3449095723" sldId="257"/>
            <ac:spMk id="3" creationId="{57C527E7-96E3-2D1F-4DFD-78F09A9FE126}"/>
          </ac:spMkLst>
        </pc:spChg>
        <pc:spChg chg="add mod ord">
          <ac:chgData name="Camelia Daniel" userId="cc4d0b92babcbad2" providerId="LiveId" clId="{2A973E70-8A86-4B6B-9BF1-EBE2819EB0B7}" dt="2023-06-24T11:20:37.559" v="4170"/>
          <ac:spMkLst>
            <pc:docMk/>
            <pc:sldMk cId="3449095723" sldId="257"/>
            <ac:spMk id="4" creationId="{D6436925-14E8-76F6-676A-E0207A1872C2}"/>
          </ac:spMkLst>
        </pc:spChg>
        <pc:spChg chg="add del mod">
          <ac:chgData name="Camelia Daniel" userId="cc4d0b92babcbad2" providerId="LiveId" clId="{2A973E70-8A86-4B6B-9BF1-EBE2819EB0B7}" dt="2023-06-07T19:41:56.170" v="187" actId="1032"/>
          <ac:spMkLst>
            <pc:docMk/>
            <pc:sldMk cId="3449095723" sldId="257"/>
            <ac:spMk id="6" creationId="{F286DAE0-A123-A5CE-51BD-10D80CF39706}"/>
          </ac:spMkLst>
        </pc:spChg>
        <pc:spChg chg="add del">
          <ac:chgData name="Camelia Daniel" userId="cc4d0b92babcbad2" providerId="LiveId" clId="{2A973E70-8A86-4B6B-9BF1-EBE2819EB0B7}" dt="2023-06-13T13:39:19.554" v="1746" actId="26606"/>
          <ac:spMkLst>
            <pc:docMk/>
            <pc:sldMk cId="3449095723" sldId="257"/>
            <ac:spMk id="8" creationId="{89EA2611-DCBA-4E97-A2B2-9A466E76BDA4}"/>
          </ac:spMkLst>
        </pc:spChg>
        <pc:spChg chg="add del mod">
          <ac:chgData name="Camelia Daniel" userId="cc4d0b92babcbad2" providerId="LiveId" clId="{2A973E70-8A86-4B6B-9BF1-EBE2819EB0B7}" dt="2023-06-07T19:42:16.006" v="198" actId="1957"/>
          <ac:spMkLst>
            <pc:docMk/>
            <pc:sldMk cId="3449095723" sldId="257"/>
            <ac:spMk id="9" creationId="{C10C3E04-5C32-A55A-3A9E-36F0AE3888C7}"/>
          </ac:spMkLst>
        </pc:spChg>
        <pc:spChg chg="add del">
          <ac:chgData name="Camelia Daniel" userId="cc4d0b92babcbad2" providerId="LiveId" clId="{2A973E70-8A86-4B6B-9BF1-EBE2819EB0B7}" dt="2023-06-13T13:39:19.554" v="1746" actId="26606"/>
          <ac:spMkLst>
            <pc:docMk/>
            <pc:sldMk cId="3449095723" sldId="257"/>
            <ac:spMk id="10" creationId="{BBC615D1-6E12-40EF-915B-316CFDB550D5}"/>
          </ac:spMkLst>
        </pc:spChg>
        <pc:spChg chg="add del">
          <ac:chgData name="Camelia Daniel" userId="cc4d0b92babcbad2" providerId="LiveId" clId="{2A973E70-8A86-4B6B-9BF1-EBE2819EB0B7}" dt="2023-06-08T19:41:10.616" v="512" actId="26606"/>
          <ac:spMkLst>
            <pc:docMk/>
            <pc:sldMk cId="3449095723" sldId="257"/>
            <ac:spMk id="11" creationId="{311973C2-EB8B-452A-A698-4A252FD3AE28}"/>
          </ac:spMkLst>
        </pc:spChg>
        <pc:spChg chg="add del">
          <ac:chgData name="Camelia Daniel" userId="cc4d0b92babcbad2" providerId="LiveId" clId="{2A973E70-8A86-4B6B-9BF1-EBE2819EB0B7}" dt="2023-06-08T19:41:10.616" v="512" actId="26606"/>
          <ac:spMkLst>
            <pc:docMk/>
            <pc:sldMk cId="3449095723" sldId="257"/>
            <ac:spMk id="13" creationId="{10162E77-11AD-44A7-84EC-40C59EEFBD2E}"/>
          </ac:spMkLst>
        </pc:spChg>
        <pc:spChg chg="add del mod">
          <ac:chgData name="Camelia Daniel" userId="cc4d0b92babcbad2" providerId="LiveId" clId="{2A973E70-8A86-4B6B-9BF1-EBE2819EB0B7}" dt="2023-06-07T19:45:35.873" v="212" actId="1957"/>
          <ac:spMkLst>
            <pc:docMk/>
            <pc:sldMk cId="3449095723" sldId="257"/>
            <ac:spMk id="14" creationId="{F412652E-24C6-A4A3-F6D9-C89D06A6444E}"/>
          </ac:spMkLst>
        </pc:spChg>
        <pc:spChg chg="add del">
          <ac:chgData name="Camelia Daniel" userId="cc4d0b92babcbad2" providerId="LiveId" clId="{2A973E70-8A86-4B6B-9BF1-EBE2819EB0B7}" dt="2023-06-13T13:39:19.554" v="1746" actId="26606"/>
          <ac:spMkLst>
            <pc:docMk/>
            <pc:sldMk cId="3449095723" sldId="257"/>
            <ac:spMk id="16" creationId="{B9797D36-DE1E-47CD-881A-6C1F5828261B}"/>
          </ac:spMkLst>
        </pc:spChg>
        <pc:spChg chg="add del">
          <ac:chgData name="Camelia Daniel" userId="cc4d0b92babcbad2" providerId="LiveId" clId="{2A973E70-8A86-4B6B-9BF1-EBE2819EB0B7}" dt="2023-06-13T13:39:19.554" v="1746" actId="26606"/>
          <ac:spMkLst>
            <pc:docMk/>
            <pc:sldMk cId="3449095723" sldId="257"/>
            <ac:spMk id="18" creationId="{4A2FAF1F-F462-46AF-A9E6-CC93C4E2C359}"/>
          </ac:spMkLst>
        </pc:spChg>
        <pc:spChg chg="add del">
          <ac:chgData name="Camelia Daniel" userId="cc4d0b92babcbad2" providerId="LiveId" clId="{2A973E70-8A86-4B6B-9BF1-EBE2819EB0B7}" dt="2023-06-13T13:39:19.554" v="1746" actId="26606"/>
          <ac:spMkLst>
            <pc:docMk/>
            <pc:sldMk cId="3449095723" sldId="257"/>
            <ac:spMk id="19" creationId="{7146BED8-BAE9-42C5-A3DD-7B946445DB8C}"/>
          </ac:spMkLst>
        </pc:spChg>
        <pc:spChg chg="add del">
          <ac:chgData name="Camelia Daniel" userId="cc4d0b92babcbad2" providerId="LiveId" clId="{2A973E70-8A86-4B6B-9BF1-EBE2819EB0B7}" dt="2023-06-08T19:41:10.542" v="511" actId="26606"/>
          <ac:spMkLst>
            <pc:docMk/>
            <pc:sldMk cId="3449095723" sldId="257"/>
            <ac:spMk id="20" creationId="{10162E77-11AD-44A7-84EC-40C59EEFBD2E}"/>
          </ac:spMkLst>
        </pc:spChg>
        <pc:spChg chg="add del">
          <ac:chgData name="Camelia Daniel" userId="cc4d0b92babcbad2" providerId="LiveId" clId="{2A973E70-8A86-4B6B-9BF1-EBE2819EB0B7}" dt="2023-06-13T13:39:19.554" v="1746" actId="26606"/>
          <ac:spMkLst>
            <pc:docMk/>
            <pc:sldMk cId="3449095723" sldId="257"/>
            <ac:spMk id="21" creationId="{15765FE8-B62F-41E4-A73C-74C91A8FD945}"/>
          </ac:spMkLst>
        </pc:spChg>
        <pc:spChg chg="add del">
          <ac:chgData name="Camelia Daniel" userId="cc4d0b92babcbad2" providerId="LiveId" clId="{2A973E70-8A86-4B6B-9BF1-EBE2819EB0B7}" dt="2023-06-13T13:39:22.209" v="1748" actId="26606"/>
          <ac:spMkLst>
            <pc:docMk/>
            <pc:sldMk cId="3449095723" sldId="257"/>
            <ac:spMk id="23" creationId="{8D489E29-742E-4D34-AB08-CE3217805B81}"/>
          </ac:spMkLst>
        </pc:spChg>
        <pc:spChg chg="add del">
          <ac:chgData name="Camelia Daniel" userId="cc4d0b92babcbad2" providerId="LiveId" clId="{2A973E70-8A86-4B6B-9BF1-EBE2819EB0B7}" dt="2023-06-08T19:41:10.542" v="511" actId="26606"/>
          <ac:spMkLst>
            <pc:docMk/>
            <pc:sldMk cId="3449095723" sldId="257"/>
            <ac:spMk id="24" creationId="{6329CBCE-21AE-419D-AC1F-8ACF510A6670}"/>
          </ac:spMkLst>
        </pc:spChg>
        <pc:spChg chg="add del">
          <ac:chgData name="Camelia Daniel" userId="cc4d0b92babcbad2" providerId="LiveId" clId="{2A973E70-8A86-4B6B-9BF1-EBE2819EB0B7}" dt="2023-06-13T13:39:25.466" v="1750" actId="26606"/>
          <ac:spMkLst>
            <pc:docMk/>
            <pc:sldMk cId="3449095723" sldId="257"/>
            <ac:spMk id="25" creationId="{56981798-4550-46DA-9172-4846E2FB66EC}"/>
          </ac:spMkLst>
        </pc:spChg>
        <pc:spChg chg="add del">
          <ac:chgData name="Camelia Daniel" userId="cc4d0b92babcbad2" providerId="LiveId" clId="{2A973E70-8A86-4B6B-9BF1-EBE2819EB0B7}" dt="2023-06-08T19:41:10.542" v="511" actId="26606"/>
          <ac:spMkLst>
            <pc:docMk/>
            <pc:sldMk cId="3449095723" sldId="257"/>
            <ac:spMk id="26" creationId="{FF2DA012-1414-493D-888F-5D99D0BDA322}"/>
          </ac:spMkLst>
        </pc:spChg>
        <pc:spChg chg="add del">
          <ac:chgData name="Camelia Daniel" userId="cc4d0b92babcbad2" providerId="LiveId" clId="{2A973E70-8A86-4B6B-9BF1-EBE2819EB0B7}" dt="2023-06-13T13:39:25.466" v="1750" actId="26606"/>
          <ac:spMkLst>
            <pc:docMk/>
            <pc:sldMk cId="3449095723" sldId="257"/>
            <ac:spMk id="27" creationId="{D82EB7D3-3AD8-4ED1-9E1A-2906E14635E3}"/>
          </ac:spMkLst>
        </pc:spChg>
        <pc:spChg chg="add del">
          <ac:chgData name="Camelia Daniel" userId="cc4d0b92babcbad2" providerId="LiveId" clId="{2A973E70-8A86-4B6B-9BF1-EBE2819EB0B7}" dt="2023-06-13T13:35:27.039" v="1678"/>
          <ac:spMkLst>
            <pc:docMk/>
            <pc:sldMk cId="3449095723" sldId="257"/>
            <ac:spMk id="29" creationId="{C609E9FA-BDDE-45C4-8F5E-974D4208D2EA}"/>
          </ac:spMkLst>
        </pc:spChg>
        <pc:spChg chg="add del">
          <ac:chgData name="Camelia Daniel" userId="cc4d0b92babcbad2" providerId="LiveId" clId="{2A973E70-8A86-4B6B-9BF1-EBE2819EB0B7}" dt="2023-06-13T13:35:27.039" v="1678"/>
          <ac:spMkLst>
            <pc:docMk/>
            <pc:sldMk cId="3449095723" sldId="257"/>
            <ac:spMk id="30" creationId="{7737E529-E43B-4948-B3C4-7F6B806FCCFD}"/>
          </ac:spMkLst>
        </pc:spChg>
        <pc:spChg chg="add del">
          <ac:chgData name="Camelia Daniel" userId="cc4d0b92babcbad2" providerId="LiveId" clId="{2A973E70-8A86-4B6B-9BF1-EBE2819EB0B7}" dt="2023-06-13T13:39:25.466" v="1750" actId="26606"/>
          <ac:spMkLst>
            <pc:docMk/>
            <pc:sldMk cId="3449095723" sldId="257"/>
            <ac:spMk id="31" creationId="{2D529E20-662F-4915-ACD7-970C026FDB7F}"/>
          </ac:spMkLst>
        </pc:spChg>
        <pc:spChg chg="add del">
          <ac:chgData name="Camelia Daniel" userId="cc4d0b92babcbad2" providerId="LiveId" clId="{2A973E70-8A86-4B6B-9BF1-EBE2819EB0B7}" dt="2023-06-13T13:39:44.833" v="1753"/>
          <ac:spMkLst>
            <pc:docMk/>
            <pc:sldMk cId="3449095723" sldId="257"/>
            <ac:spMk id="33" creationId="{6E0488BA-180E-40D8-8350-4B179179556B}"/>
          </ac:spMkLst>
        </pc:spChg>
        <pc:graphicFrameChg chg="add del mod ord modGraphic">
          <ac:chgData name="Camelia Daniel" userId="cc4d0b92babcbad2" providerId="LiveId" clId="{2A973E70-8A86-4B6B-9BF1-EBE2819EB0B7}" dt="2023-06-07T19:41:42.240" v="186" actId="478"/>
          <ac:graphicFrameMkLst>
            <pc:docMk/>
            <pc:sldMk cId="3449095723" sldId="257"/>
            <ac:graphicFrameMk id="4" creationId="{1CF37413-5532-862F-B40A-AA9627C3DE66}"/>
          </ac:graphicFrameMkLst>
        </pc:graphicFrameChg>
        <pc:graphicFrameChg chg="add del mod modGraphic">
          <ac:chgData name="Camelia Daniel" userId="cc4d0b92babcbad2" providerId="LiveId" clId="{2A973E70-8A86-4B6B-9BF1-EBE2819EB0B7}" dt="2023-06-07T19:42:04.575" v="195" actId="478"/>
          <ac:graphicFrameMkLst>
            <pc:docMk/>
            <pc:sldMk cId="3449095723" sldId="257"/>
            <ac:graphicFrameMk id="7" creationId="{D382DF2D-9068-90AD-C176-97A22853103A}"/>
          </ac:graphicFrameMkLst>
        </pc:graphicFrameChg>
        <pc:graphicFrameChg chg="add del mod">
          <ac:chgData name="Camelia Daniel" userId="cc4d0b92babcbad2" providerId="LiveId" clId="{2A973E70-8A86-4B6B-9BF1-EBE2819EB0B7}" dt="2023-06-07T19:45:21.710" v="209" actId="478"/>
          <ac:graphicFrameMkLst>
            <pc:docMk/>
            <pc:sldMk cId="3449095723" sldId="257"/>
            <ac:graphicFrameMk id="12" creationId="{47691346-1665-5016-2DE1-B3F00345F69B}"/>
          </ac:graphicFrameMkLst>
        </pc:graphicFrameChg>
        <pc:graphicFrameChg chg="add del mod">
          <ac:chgData name="Camelia Daniel" userId="cc4d0b92babcbad2" providerId="LiveId" clId="{2A973E70-8A86-4B6B-9BF1-EBE2819EB0B7}" dt="2023-06-08T19:34:56.069" v="220" actId="478"/>
          <ac:graphicFrameMkLst>
            <pc:docMk/>
            <pc:sldMk cId="3449095723" sldId="257"/>
            <ac:graphicFrameMk id="17" creationId="{BEA269FF-684A-14BC-60D0-D132DCA22648}"/>
          </ac:graphicFrameMkLst>
        </pc:graphicFrameChg>
        <pc:picChg chg="add mod ord">
          <ac:chgData name="Camelia Daniel" userId="cc4d0b92babcbad2" providerId="LiveId" clId="{2A973E70-8A86-4B6B-9BF1-EBE2819EB0B7}" dt="2023-06-13T13:39:25.569" v="1751" actId="26606"/>
          <ac:picMkLst>
            <pc:docMk/>
            <pc:sldMk cId="3449095723" sldId="257"/>
            <ac:picMk id="6" creationId="{382076BF-3236-A1DD-05AD-D35A81CAE2D5}"/>
          </ac:picMkLst>
        </pc:picChg>
        <pc:cxnChg chg="add del">
          <ac:chgData name="Camelia Daniel" userId="cc4d0b92babcbad2" providerId="LiveId" clId="{2A973E70-8A86-4B6B-9BF1-EBE2819EB0B7}" dt="2023-06-08T19:41:10.616" v="512" actId="26606"/>
          <ac:cxnSpMkLst>
            <pc:docMk/>
            <pc:sldMk cId="3449095723" sldId="257"/>
            <ac:cxnSpMk id="15" creationId="{5AB158E9-1B40-4CD6-95F0-95CA11DF7B7A}"/>
          </ac:cxnSpMkLst>
        </pc:cxnChg>
        <pc:cxnChg chg="add del">
          <ac:chgData name="Camelia Daniel" userId="cc4d0b92babcbad2" providerId="LiveId" clId="{2A973E70-8A86-4B6B-9BF1-EBE2819EB0B7}" dt="2023-06-08T19:41:10.542" v="511" actId="26606"/>
          <ac:cxnSpMkLst>
            <pc:docMk/>
            <pc:sldMk cId="3449095723" sldId="257"/>
            <ac:cxnSpMk id="22" creationId="{5AB158E9-1B40-4CD6-95F0-95CA11DF7B7A}"/>
          </ac:cxnSpMkLst>
        </pc:cxnChg>
        <pc:cxnChg chg="add del">
          <ac:chgData name="Camelia Daniel" userId="cc4d0b92babcbad2" providerId="LiveId" clId="{2A973E70-8A86-4B6B-9BF1-EBE2819EB0B7}" dt="2023-06-13T13:35:27.039" v="1678"/>
          <ac:cxnSpMkLst>
            <pc:docMk/>
            <pc:sldMk cId="3449095723" sldId="257"/>
            <ac:cxnSpMk id="28" creationId="{45549E29-E797-4A00-B030-3AB01640CFDC}"/>
          </ac:cxnSpMkLst>
        </pc:cxnChg>
      </pc:sldChg>
      <pc:sldChg chg="addSp delSp modSp new mod setBg delDesignElem">
        <pc:chgData name="Camelia Daniel" userId="cc4d0b92babcbad2" providerId="LiveId" clId="{2A973E70-8A86-4B6B-9BF1-EBE2819EB0B7}" dt="2023-06-21T12:35:52.493" v="2636" actId="20577"/>
        <pc:sldMkLst>
          <pc:docMk/>
          <pc:sldMk cId="3651755431" sldId="258"/>
        </pc:sldMkLst>
        <pc:spChg chg="mod">
          <ac:chgData name="Camelia Daniel" userId="cc4d0b92babcbad2" providerId="LiveId" clId="{2A973E70-8A86-4B6B-9BF1-EBE2819EB0B7}" dt="2023-06-08T20:03:13.299" v="636" actId="26606"/>
          <ac:spMkLst>
            <pc:docMk/>
            <pc:sldMk cId="3651755431" sldId="258"/>
            <ac:spMk id="2" creationId="{1AC45D04-9207-832B-1F89-9D44020B4093}"/>
          </ac:spMkLst>
        </pc:spChg>
        <pc:spChg chg="del">
          <ac:chgData name="Camelia Daniel" userId="cc4d0b92babcbad2" providerId="LiveId" clId="{2A973E70-8A86-4B6B-9BF1-EBE2819EB0B7}" dt="2023-06-08T20:00:03.880" v="570" actId="931"/>
          <ac:spMkLst>
            <pc:docMk/>
            <pc:sldMk cId="3651755431" sldId="258"/>
            <ac:spMk id="3" creationId="{E2F23C22-EFED-1642-C2AA-CCC9876CDC9B}"/>
          </ac:spMkLst>
        </pc:spChg>
        <pc:spChg chg="add del mod">
          <ac:chgData name="Camelia Daniel" userId="cc4d0b92babcbad2" providerId="LiveId" clId="{2A973E70-8A86-4B6B-9BF1-EBE2819EB0B7}" dt="2023-06-08T20:01:14.483" v="634"/>
          <ac:spMkLst>
            <pc:docMk/>
            <pc:sldMk cId="3651755431" sldId="258"/>
            <ac:spMk id="6" creationId="{FADB1DB4-B477-82B8-97B4-F71E6046F71B}"/>
          </ac:spMkLst>
        </pc:spChg>
        <pc:spChg chg="add del mod">
          <ac:chgData name="Camelia Daniel" userId="cc4d0b92babcbad2" providerId="LiveId" clId="{2A973E70-8A86-4B6B-9BF1-EBE2819EB0B7}" dt="2023-06-08T20:03:07.567" v="635" actId="931"/>
          <ac:spMkLst>
            <pc:docMk/>
            <pc:sldMk cId="3651755431" sldId="258"/>
            <ac:spMk id="8" creationId="{09DFE932-0FC4-2D1D-29BD-33E2B4501A86}"/>
          </ac:spMkLst>
        </pc:spChg>
        <pc:spChg chg="add mod">
          <ac:chgData name="Camelia Daniel" userId="cc4d0b92babcbad2" providerId="LiveId" clId="{2A973E70-8A86-4B6B-9BF1-EBE2819EB0B7}" dt="2023-06-21T12:35:52.493" v="2636" actId="20577"/>
          <ac:spMkLst>
            <pc:docMk/>
            <pc:sldMk cId="3651755431" sldId="258"/>
            <ac:spMk id="14" creationId="{6298516B-3B25-F117-A705-1D5129E3A65F}"/>
          </ac:spMkLst>
        </pc:spChg>
        <pc:spChg chg="add del">
          <ac:chgData name="Camelia Daniel" userId="cc4d0b92babcbad2" providerId="LiveId" clId="{2A973E70-8A86-4B6B-9BF1-EBE2819EB0B7}" dt="2023-06-13T13:35:27.039" v="1678"/>
          <ac:spMkLst>
            <pc:docMk/>
            <pc:sldMk cId="3651755431" sldId="258"/>
            <ac:spMk id="17" creationId="{5CF81D86-BDBA-477C-B7DD-8D359BB9965B}"/>
          </ac:spMkLst>
        </pc:spChg>
        <pc:spChg chg="add del">
          <ac:chgData name="Camelia Daniel" userId="cc4d0b92babcbad2" providerId="LiveId" clId="{2A973E70-8A86-4B6B-9BF1-EBE2819EB0B7}" dt="2023-06-13T13:35:27.039" v="1678"/>
          <ac:spMkLst>
            <pc:docMk/>
            <pc:sldMk cId="3651755431" sldId="258"/>
            <ac:spMk id="21" creationId="{88AA064E-5F6E-4024-BC28-EDDC3DFC70E1}"/>
          </ac:spMkLst>
        </pc:spChg>
        <pc:spChg chg="add del">
          <ac:chgData name="Camelia Daniel" userId="cc4d0b92babcbad2" providerId="LiveId" clId="{2A973E70-8A86-4B6B-9BF1-EBE2819EB0B7}" dt="2023-06-13T13:35:27.039" v="1678"/>
          <ac:spMkLst>
            <pc:docMk/>
            <pc:sldMk cId="3651755431" sldId="258"/>
            <ac:spMk id="23" creationId="{03B29638-4838-4B9B-B9DB-96E542BAF3E6}"/>
          </ac:spMkLst>
        </pc:spChg>
        <pc:picChg chg="add del mod">
          <ac:chgData name="Camelia Daniel" userId="cc4d0b92babcbad2" providerId="LiveId" clId="{2A973E70-8A86-4B6B-9BF1-EBE2819EB0B7}" dt="2023-06-08T20:01:14.479" v="632" actId="478"/>
          <ac:picMkLst>
            <pc:docMk/>
            <pc:sldMk cId="3651755431" sldId="258"/>
            <ac:picMk id="5" creationId="{B90F85FA-2367-5294-1AC5-C6FCFAA2559A}"/>
          </ac:picMkLst>
        </pc:picChg>
        <pc:picChg chg="add mod">
          <ac:chgData name="Camelia Daniel" userId="cc4d0b92babcbad2" providerId="LiveId" clId="{2A973E70-8A86-4B6B-9BF1-EBE2819EB0B7}" dt="2023-06-08T20:03:13.299" v="636" actId="26606"/>
          <ac:picMkLst>
            <pc:docMk/>
            <pc:sldMk cId="3651755431" sldId="258"/>
            <ac:picMk id="10" creationId="{DC974973-F186-5A3A-EB44-9BFED02BF9FE}"/>
          </ac:picMkLst>
        </pc:picChg>
        <pc:cxnChg chg="add del">
          <ac:chgData name="Camelia Daniel" userId="cc4d0b92babcbad2" providerId="LiveId" clId="{2A973E70-8A86-4B6B-9BF1-EBE2819EB0B7}" dt="2023-06-13T13:35:27.039" v="1678"/>
          <ac:cxnSpMkLst>
            <pc:docMk/>
            <pc:sldMk cId="3651755431" sldId="258"/>
            <ac:cxnSpMk id="19" creationId="{C65F3E9C-EF11-4F8F-A621-399C7A3E6401}"/>
          </ac:cxnSpMkLst>
        </pc:cxnChg>
      </pc:sldChg>
      <pc:sldChg chg="addSp delSp modSp new mod setBg delDesignElem">
        <pc:chgData name="Camelia Daniel" userId="cc4d0b92babcbad2" providerId="LiveId" clId="{2A973E70-8A86-4B6B-9BF1-EBE2819EB0B7}" dt="2023-06-13T13:48:48.337" v="1981" actId="13926"/>
        <pc:sldMkLst>
          <pc:docMk/>
          <pc:sldMk cId="830513353" sldId="259"/>
        </pc:sldMkLst>
        <pc:spChg chg="mod">
          <ac:chgData name="Camelia Daniel" userId="cc4d0b92babcbad2" providerId="LiveId" clId="{2A973E70-8A86-4B6B-9BF1-EBE2819EB0B7}" dt="2023-06-08T20:05:14.423" v="638" actId="26606"/>
          <ac:spMkLst>
            <pc:docMk/>
            <pc:sldMk cId="830513353" sldId="259"/>
            <ac:spMk id="2" creationId="{F5B992E0-E1D3-A3A1-DD56-7D9638161C7A}"/>
          </ac:spMkLst>
        </pc:spChg>
        <pc:spChg chg="del">
          <ac:chgData name="Camelia Daniel" userId="cc4d0b92babcbad2" providerId="LiveId" clId="{2A973E70-8A86-4B6B-9BF1-EBE2819EB0B7}" dt="2023-06-08T20:05:07.382" v="637" actId="931"/>
          <ac:spMkLst>
            <pc:docMk/>
            <pc:sldMk cId="830513353" sldId="259"/>
            <ac:spMk id="3" creationId="{7A5EAF88-592E-3D89-CF42-7A8FA45CB2EA}"/>
          </ac:spMkLst>
        </pc:spChg>
        <pc:spChg chg="add del mod">
          <ac:chgData name="Camelia Daniel" userId="cc4d0b92babcbad2" providerId="LiveId" clId="{2A973E70-8A86-4B6B-9BF1-EBE2819EB0B7}" dt="2023-06-08T20:15:15.477" v="933"/>
          <ac:spMkLst>
            <pc:docMk/>
            <pc:sldMk cId="830513353" sldId="259"/>
            <ac:spMk id="7" creationId="{07F24B14-16F6-9191-EADC-8DD5931016E3}"/>
          </ac:spMkLst>
        </pc:spChg>
        <pc:spChg chg="add mod">
          <ac:chgData name="Camelia Daniel" userId="cc4d0b92babcbad2" providerId="LiveId" clId="{2A973E70-8A86-4B6B-9BF1-EBE2819EB0B7}" dt="2023-06-13T13:48:48.337" v="1981" actId="13926"/>
          <ac:spMkLst>
            <pc:docMk/>
            <pc:sldMk cId="830513353" sldId="259"/>
            <ac:spMk id="9" creationId="{0A7D2A43-D89E-3B5D-2149-C4CE0E89C7F3}"/>
          </ac:spMkLst>
        </pc:spChg>
        <pc:spChg chg="add del">
          <ac:chgData name="Camelia Daniel" userId="cc4d0b92babcbad2" providerId="LiveId" clId="{2A973E70-8A86-4B6B-9BF1-EBE2819EB0B7}" dt="2023-06-13T13:35:27.039" v="1678"/>
          <ac:spMkLst>
            <pc:docMk/>
            <pc:sldMk cId="830513353" sldId="259"/>
            <ac:spMk id="12" creationId="{311973C2-EB8B-452A-A698-4A252FD3AE28}"/>
          </ac:spMkLst>
        </pc:spChg>
        <pc:spChg chg="add del">
          <ac:chgData name="Camelia Daniel" userId="cc4d0b92babcbad2" providerId="LiveId" clId="{2A973E70-8A86-4B6B-9BF1-EBE2819EB0B7}" dt="2023-06-13T13:35:27.039" v="1678"/>
          <ac:spMkLst>
            <pc:docMk/>
            <pc:sldMk cId="830513353" sldId="259"/>
            <ac:spMk id="14" creationId="{10162E77-11AD-44A7-84EC-40C59EEFBD2E}"/>
          </ac:spMkLst>
        </pc:spChg>
        <pc:picChg chg="add mod">
          <ac:chgData name="Camelia Daniel" userId="cc4d0b92babcbad2" providerId="LiveId" clId="{2A973E70-8A86-4B6B-9BF1-EBE2819EB0B7}" dt="2023-06-08T20:05:14.423" v="638" actId="26606"/>
          <ac:picMkLst>
            <pc:docMk/>
            <pc:sldMk cId="830513353" sldId="259"/>
            <ac:picMk id="5" creationId="{98B4D29B-C75B-8B70-B5B7-E2C713DCBD54}"/>
          </ac:picMkLst>
        </pc:picChg>
        <pc:cxnChg chg="add del">
          <ac:chgData name="Camelia Daniel" userId="cc4d0b92babcbad2" providerId="LiveId" clId="{2A973E70-8A86-4B6B-9BF1-EBE2819EB0B7}" dt="2023-06-13T13:35:27.039" v="1678"/>
          <ac:cxnSpMkLst>
            <pc:docMk/>
            <pc:sldMk cId="830513353" sldId="259"/>
            <ac:cxnSpMk id="16" creationId="{5AB158E9-1B40-4CD6-95F0-95CA11DF7B7A}"/>
          </ac:cxnSpMkLst>
        </pc:cxnChg>
      </pc:sldChg>
      <pc:sldChg chg="addSp delSp modSp new mod setBg modClrScheme setClrOvrMap delDesignElem chgLayout">
        <pc:chgData name="Camelia Daniel" userId="cc4d0b92babcbad2" providerId="LiveId" clId="{2A973E70-8A86-4B6B-9BF1-EBE2819EB0B7}" dt="2023-06-13T13:35:27.039" v="1678"/>
        <pc:sldMkLst>
          <pc:docMk/>
          <pc:sldMk cId="1188161033" sldId="260"/>
        </pc:sldMkLst>
        <pc:spChg chg="mod ord">
          <ac:chgData name="Camelia Daniel" userId="cc4d0b92babcbad2" providerId="LiveId" clId="{2A973E70-8A86-4B6B-9BF1-EBE2819EB0B7}" dt="2023-06-13T13:05:04.464" v="1521" actId="26606"/>
          <ac:spMkLst>
            <pc:docMk/>
            <pc:sldMk cId="1188161033" sldId="260"/>
            <ac:spMk id="2" creationId="{0FB702E6-2DA0-4DCF-6CF7-BA0297590867}"/>
          </ac:spMkLst>
        </pc:spChg>
        <pc:spChg chg="del">
          <ac:chgData name="Camelia Daniel" userId="cc4d0b92babcbad2" providerId="LiveId" clId="{2A973E70-8A86-4B6B-9BF1-EBE2819EB0B7}" dt="2023-06-13T11:42:09.427" v="1324" actId="931"/>
          <ac:spMkLst>
            <pc:docMk/>
            <pc:sldMk cId="1188161033" sldId="260"/>
            <ac:spMk id="3" creationId="{CDE099B0-C6E4-43FB-83EF-9A30BCD687A5}"/>
          </ac:spMkLst>
        </pc:spChg>
        <pc:spChg chg="add del mod">
          <ac:chgData name="Camelia Daniel" userId="cc4d0b92babcbad2" providerId="LiveId" clId="{2A973E70-8A86-4B6B-9BF1-EBE2819EB0B7}" dt="2023-06-13T13:03:13.965" v="1503" actId="6264"/>
          <ac:spMkLst>
            <pc:docMk/>
            <pc:sldMk cId="1188161033" sldId="260"/>
            <ac:spMk id="6" creationId="{4A99C7F9-1A3F-E9F8-DC07-73198570F6C7}"/>
          </ac:spMkLst>
        </pc:spChg>
        <pc:spChg chg="add del mod">
          <ac:chgData name="Camelia Daniel" userId="cc4d0b92babcbad2" providerId="LiveId" clId="{2A973E70-8A86-4B6B-9BF1-EBE2819EB0B7}" dt="2023-06-13T13:03:13.965" v="1503" actId="6264"/>
          <ac:spMkLst>
            <pc:docMk/>
            <pc:sldMk cId="1188161033" sldId="260"/>
            <ac:spMk id="7" creationId="{AB7A0D98-B63D-043B-3D9C-085B3C8AA1B4}"/>
          </ac:spMkLst>
        </pc:spChg>
        <pc:spChg chg="add del mod">
          <ac:chgData name="Camelia Daniel" userId="cc4d0b92babcbad2" providerId="LiveId" clId="{2A973E70-8A86-4B6B-9BF1-EBE2819EB0B7}" dt="2023-06-13T13:03:14.961" v="1504" actId="6264"/>
          <ac:spMkLst>
            <pc:docMk/>
            <pc:sldMk cId="1188161033" sldId="260"/>
            <ac:spMk id="8" creationId="{3B65476A-B8E5-4E91-F643-B02C5ABA4832}"/>
          </ac:spMkLst>
        </pc:spChg>
        <pc:spChg chg="add del">
          <ac:chgData name="Camelia Daniel" userId="cc4d0b92babcbad2" providerId="LiveId" clId="{2A973E70-8A86-4B6B-9BF1-EBE2819EB0B7}" dt="2023-06-13T11:42:22.791" v="1326" actId="26606"/>
          <ac:spMkLst>
            <pc:docMk/>
            <pc:sldMk cId="1188161033" sldId="260"/>
            <ac:spMk id="9" creationId="{D07598A8-61D7-AD25-48C2-05D445EDAA39}"/>
          </ac:spMkLst>
        </pc:spChg>
        <pc:spChg chg="add del">
          <ac:chgData name="Camelia Daniel" userId="cc4d0b92babcbad2" providerId="LiveId" clId="{2A973E70-8A86-4B6B-9BF1-EBE2819EB0B7}" dt="2023-06-13T11:42:25.154" v="1328" actId="26606"/>
          <ac:spMkLst>
            <pc:docMk/>
            <pc:sldMk cId="1188161033" sldId="260"/>
            <ac:spMk id="10" creationId="{4E4490D0-3672-446A-AC12-B4830333BDDD}"/>
          </ac:spMkLst>
        </pc:spChg>
        <pc:spChg chg="add del mod">
          <ac:chgData name="Camelia Daniel" userId="cc4d0b92babcbad2" providerId="LiveId" clId="{2A973E70-8A86-4B6B-9BF1-EBE2819EB0B7}" dt="2023-06-13T13:03:14.961" v="1504" actId="6264"/>
          <ac:spMkLst>
            <pc:docMk/>
            <pc:sldMk cId="1188161033" sldId="260"/>
            <ac:spMk id="11" creationId="{81568CA0-C3B3-433E-435B-F6407D6A5264}"/>
          </ac:spMkLst>
        </pc:spChg>
        <pc:spChg chg="add del">
          <ac:chgData name="Camelia Daniel" userId="cc4d0b92babcbad2" providerId="LiveId" clId="{2A973E70-8A86-4B6B-9BF1-EBE2819EB0B7}" dt="2023-06-13T11:42:25.154" v="1328" actId="26606"/>
          <ac:spMkLst>
            <pc:docMk/>
            <pc:sldMk cId="1188161033" sldId="260"/>
            <ac:spMk id="12" creationId="{39CB82C2-DF65-4EC1-8280-F201D50F570B}"/>
          </ac:spMkLst>
        </pc:spChg>
        <pc:spChg chg="add del mod">
          <ac:chgData name="Camelia Daniel" userId="cc4d0b92babcbad2" providerId="LiveId" clId="{2A973E70-8A86-4B6B-9BF1-EBE2819EB0B7}" dt="2023-06-13T13:03:16.120" v="1505" actId="6264"/>
          <ac:spMkLst>
            <pc:docMk/>
            <pc:sldMk cId="1188161033" sldId="260"/>
            <ac:spMk id="13" creationId="{D7F7E222-804E-9D51-4F15-0550DCB2B05A}"/>
          </ac:spMkLst>
        </pc:spChg>
        <pc:spChg chg="add del mod">
          <ac:chgData name="Camelia Daniel" userId="cc4d0b92babcbad2" providerId="LiveId" clId="{2A973E70-8A86-4B6B-9BF1-EBE2819EB0B7}" dt="2023-06-13T13:03:16.120" v="1505" actId="6264"/>
          <ac:spMkLst>
            <pc:docMk/>
            <pc:sldMk cId="1188161033" sldId="260"/>
            <ac:spMk id="15" creationId="{97C9BB0B-9510-4AEC-714A-2202601B77CF}"/>
          </ac:spMkLst>
        </pc:spChg>
        <pc:spChg chg="add del">
          <ac:chgData name="Camelia Daniel" userId="cc4d0b92babcbad2" providerId="LiveId" clId="{2A973E70-8A86-4B6B-9BF1-EBE2819EB0B7}" dt="2023-06-13T11:42:25.154" v="1328" actId="26606"/>
          <ac:spMkLst>
            <pc:docMk/>
            <pc:sldMk cId="1188161033" sldId="260"/>
            <ac:spMk id="16" creationId="{EB1836F0-F9E0-4D93-9BDD-7EEC6EA05F7B}"/>
          </ac:spMkLst>
        </pc:spChg>
        <pc:spChg chg="add del mod">
          <ac:chgData name="Camelia Daniel" userId="cc4d0b92babcbad2" providerId="LiveId" clId="{2A973E70-8A86-4B6B-9BF1-EBE2819EB0B7}" dt="2023-06-13T13:03:17.572" v="1506" actId="6264"/>
          <ac:spMkLst>
            <pc:docMk/>
            <pc:sldMk cId="1188161033" sldId="260"/>
            <ac:spMk id="17" creationId="{3EFEB586-452D-264E-6FD7-B4749378D702}"/>
          </ac:spMkLst>
        </pc:spChg>
        <pc:spChg chg="add del mod">
          <ac:chgData name="Camelia Daniel" userId="cc4d0b92babcbad2" providerId="LiveId" clId="{2A973E70-8A86-4B6B-9BF1-EBE2819EB0B7}" dt="2023-06-13T13:03:17.572" v="1506" actId="6264"/>
          <ac:spMkLst>
            <pc:docMk/>
            <pc:sldMk cId="1188161033" sldId="260"/>
            <ac:spMk id="19" creationId="{ACC3BAA5-6904-0D4C-8E4F-DF21EC627A0B}"/>
          </ac:spMkLst>
        </pc:spChg>
        <pc:spChg chg="add del">
          <ac:chgData name="Camelia Daniel" userId="cc4d0b92babcbad2" providerId="LiveId" clId="{2A973E70-8A86-4B6B-9BF1-EBE2819EB0B7}" dt="2023-06-13T11:42:25.154" v="1328" actId="26606"/>
          <ac:spMkLst>
            <pc:docMk/>
            <pc:sldMk cId="1188161033" sldId="260"/>
            <ac:spMk id="20" creationId="{6D2F28D1-82F9-40FE-935C-85ECF7660D2D}"/>
          </ac:spMkLst>
        </pc:spChg>
        <pc:spChg chg="add del mod">
          <ac:chgData name="Camelia Daniel" userId="cc4d0b92babcbad2" providerId="LiveId" clId="{2A973E70-8A86-4B6B-9BF1-EBE2819EB0B7}" dt="2023-06-13T13:03:41.671" v="1507" actId="6264"/>
          <ac:spMkLst>
            <pc:docMk/>
            <pc:sldMk cId="1188161033" sldId="260"/>
            <ac:spMk id="21" creationId="{04505A7D-5D38-825B-0A02-1B53BB3D6D25}"/>
          </ac:spMkLst>
        </pc:spChg>
        <pc:spChg chg="add del">
          <ac:chgData name="Camelia Daniel" userId="cc4d0b92babcbad2" providerId="LiveId" clId="{2A973E70-8A86-4B6B-9BF1-EBE2819EB0B7}" dt="2023-06-13T11:42:25.154" v="1328" actId="26606"/>
          <ac:spMkLst>
            <pc:docMk/>
            <pc:sldMk cId="1188161033" sldId="260"/>
            <ac:spMk id="22" creationId="{4B670E93-2F53-48FC-AB6C-E99E22D17F31}"/>
          </ac:spMkLst>
        </pc:spChg>
        <pc:spChg chg="add del mod">
          <ac:chgData name="Camelia Daniel" userId="cc4d0b92babcbad2" providerId="LiveId" clId="{2A973E70-8A86-4B6B-9BF1-EBE2819EB0B7}" dt="2023-06-13T13:03:41.671" v="1507" actId="6264"/>
          <ac:spMkLst>
            <pc:docMk/>
            <pc:sldMk cId="1188161033" sldId="260"/>
            <ac:spMk id="23" creationId="{201AFB3A-0FFF-26C2-D125-DE226D3E5094}"/>
          </ac:spMkLst>
        </pc:spChg>
        <pc:spChg chg="add del">
          <ac:chgData name="Camelia Daniel" userId="cc4d0b92babcbad2" providerId="LiveId" clId="{2A973E70-8A86-4B6B-9BF1-EBE2819EB0B7}" dt="2023-06-13T11:42:26.776" v="1330" actId="26606"/>
          <ac:spMkLst>
            <pc:docMk/>
            <pc:sldMk cId="1188161033" sldId="260"/>
            <ac:spMk id="24" creationId="{D07598A8-61D7-AD25-48C2-05D445EDAA39}"/>
          </ac:spMkLst>
        </pc:spChg>
        <pc:spChg chg="add del mod">
          <ac:chgData name="Camelia Daniel" userId="cc4d0b92babcbad2" providerId="LiveId" clId="{2A973E70-8A86-4B6B-9BF1-EBE2819EB0B7}" dt="2023-06-13T13:03:42.068" v="1508" actId="6264"/>
          <ac:spMkLst>
            <pc:docMk/>
            <pc:sldMk cId="1188161033" sldId="260"/>
            <ac:spMk id="25" creationId="{8E76874F-DB99-97D6-7A0B-1D0839887BDC}"/>
          </ac:spMkLst>
        </pc:spChg>
        <pc:spChg chg="add del">
          <ac:chgData name="Camelia Daniel" userId="cc4d0b92babcbad2" providerId="LiveId" clId="{2A973E70-8A86-4B6B-9BF1-EBE2819EB0B7}" dt="2023-06-13T11:42:30.641" v="1332" actId="26606"/>
          <ac:spMkLst>
            <pc:docMk/>
            <pc:sldMk cId="1188161033" sldId="260"/>
            <ac:spMk id="26" creationId="{4E4490D0-3672-446A-AC12-B4830333BDDD}"/>
          </ac:spMkLst>
        </pc:spChg>
        <pc:spChg chg="add del">
          <ac:chgData name="Camelia Daniel" userId="cc4d0b92babcbad2" providerId="LiveId" clId="{2A973E70-8A86-4B6B-9BF1-EBE2819EB0B7}" dt="2023-06-13T11:42:30.641" v="1332" actId="26606"/>
          <ac:spMkLst>
            <pc:docMk/>
            <pc:sldMk cId="1188161033" sldId="260"/>
            <ac:spMk id="27" creationId="{39CB82C2-DF65-4EC1-8280-F201D50F570B}"/>
          </ac:spMkLst>
        </pc:spChg>
        <pc:spChg chg="add del">
          <ac:chgData name="Camelia Daniel" userId="cc4d0b92babcbad2" providerId="LiveId" clId="{2A973E70-8A86-4B6B-9BF1-EBE2819EB0B7}" dt="2023-06-13T11:42:30.641" v="1332" actId="26606"/>
          <ac:spMkLst>
            <pc:docMk/>
            <pc:sldMk cId="1188161033" sldId="260"/>
            <ac:spMk id="29" creationId="{AE220058-3FCE-496E-ADF2-D8A6961F39F6}"/>
          </ac:spMkLst>
        </pc:spChg>
        <pc:spChg chg="add del">
          <ac:chgData name="Camelia Daniel" userId="cc4d0b92babcbad2" providerId="LiveId" clId="{2A973E70-8A86-4B6B-9BF1-EBE2819EB0B7}" dt="2023-06-13T11:42:30.641" v="1332" actId="26606"/>
          <ac:spMkLst>
            <pc:docMk/>
            <pc:sldMk cId="1188161033" sldId="260"/>
            <ac:spMk id="31" creationId="{3E9C5090-7D25-41E3-A6D3-CCAEE505E785}"/>
          </ac:spMkLst>
        </pc:spChg>
        <pc:spChg chg="add del">
          <ac:chgData name="Camelia Daniel" userId="cc4d0b92babcbad2" providerId="LiveId" clId="{2A973E70-8A86-4B6B-9BF1-EBE2819EB0B7}" dt="2023-06-13T11:42:30.641" v="1332" actId="26606"/>
          <ac:spMkLst>
            <pc:docMk/>
            <pc:sldMk cId="1188161033" sldId="260"/>
            <ac:spMk id="32" creationId="{11BF8809-0DAC-41E5-A212-ACB4A01BE95B}"/>
          </ac:spMkLst>
        </pc:spChg>
        <pc:spChg chg="add del mod">
          <ac:chgData name="Camelia Daniel" userId="cc4d0b92babcbad2" providerId="LiveId" clId="{2A973E70-8A86-4B6B-9BF1-EBE2819EB0B7}" dt="2023-06-13T13:03:42.068" v="1508" actId="6264"/>
          <ac:spMkLst>
            <pc:docMk/>
            <pc:sldMk cId="1188161033" sldId="260"/>
            <ac:spMk id="33" creationId="{D579E1FE-BA0A-DD20-2CE2-CAD83C2DE6AE}"/>
          </ac:spMkLst>
        </pc:spChg>
        <pc:spChg chg="add mod ord">
          <ac:chgData name="Camelia Daniel" userId="cc4d0b92babcbad2" providerId="LiveId" clId="{2A973E70-8A86-4B6B-9BF1-EBE2819EB0B7}" dt="2023-06-13T13:05:04.464" v="1521" actId="26606"/>
          <ac:spMkLst>
            <pc:docMk/>
            <pc:sldMk cId="1188161033" sldId="260"/>
            <ac:spMk id="34" creationId="{C9EE5049-8779-9DB1-261F-55D0F0CC36C2}"/>
          </ac:spMkLst>
        </pc:spChg>
        <pc:spChg chg="add del mod">
          <ac:chgData name="Camelia Daniel" userId="cc4d0b92babcbad2" providerId="LiveId" clId="{2A973E70-8A86-4B6B-9BF1-EBE2819EB0B7}" dt="2023-06-13T13:03:42.235" v="1509" actId="6264"/>
          <ac:spMkLst>
            <pc:docMk/>
            <pc:sldMk cId="1188161033" sldId="260"/>
            <ac:spMk id="35" creationId="{0006C741-0A05-DFAD-969B-11A070F84C9E}"/>
          </ac:spMkLst>
        </pc:spChg>
        <pc:spChg chg="add del mod">
          <ac:chgData name="Camelia Daniel" userId="cc4d0b92babcbad2" providerId="LiveId" clId="{2A973E70-8A86-4B6B-9BF1-EBE2819EB0B7}" dt="2023-06-13T13:03:42.235" v="1509" actId="6264"/>
          <ac:spMkLst>
            <pc:docMk/>
            <pc:sldMk cId="1188161033" sldId="260"/>
            <ac:spMk id="36" creationId="{260D94D0-0171-233E-E868-85E2095D3C9B}"/>
          </ac:spMkLst>
        </pc:spChg>
        <pc:spChg chg="add del">
          <ac:chgData name="Camelia Daniel" userId="cc4d0b92babcbad2" providerId="LiveId" clId="{2A973E70-8A86-4B6B-9BF1-EBE2819EB0B7}" dt="2023-06-13T13:04:21.081" v="1515" actId="26606"/>
          <ac:spMkLst>
            <pc:docMk/>
            <pc:sldMk cId="1188161033" sldId="260"/>
            <ac:spMk id="37" creationId="{3DE3B93A-6105-4E0D-ABE7-1711117A80FC}"/>
          </ac:spMkLst>
        </pc:spChg>
        <pc:spChg chg="add del">
          <ac:chgData name="Camelia Daniel" userId="cc4d0b92babcbad2" providerId="LiveId" clId="{2A973E70-8A86-4B6B-9BF1-EBE2819EB0B7}" dt="2023-06-13T13:04:21.081" v="1515" actId="26606"/>
          <ac:spMkLst>
            <pc:docMk/>
            <pc:sldMk cId="1188161033" sldId="260"/>
            <ac:spMk id="38" creationId="{1924D57B-FEC9-4779-B514-732685B876E8}"/>
          </ac:spMkLst>
        </pc:spChg>
        <pc:spChg chg="add del">
          <ac:chgData name="Camelia Daniel" userId="cc4d0b92babcbad2" providerId="LiveId" clId="{2A973E70-8A86-4B6B-9BF1-EBE2819EB0B7}" dt="2023-06-13T13:02:47.100" v="1498" actId="26606"/>
          <ac:spMkLst>
            <pc:docMk/>
            <pc:sldMk cId="1188161033" sldId="260"/>
            <ac:spMk id="39" creationId="{AE220058-3FCE-496E-ADF2-D8A6961F39F6}"/>
          </ac:spMkLst>
        </pc:spChg>
        <pc:spChg chg="add del">
          <ac:chgData name="Camelia Daniel" userId="cc4d0b92babcbad2" providerId="LiveId" clId="{2A973E70-8A86-4B6B-9BF1-EBE2819EB0B7}" dt="2023-06-13T13:04:21.081" v="1515" actId="26606"/>
          <ac:spMkLst>
            <pc:docMk/>
            <pc:sldMk cId="1188161033" sldId="260"/>
            <ac:spMk id="40" creationId="{55EFD2BD-6E0E-4450-A3FF-5D1EA322A38B}"/>
          </ac:spMkLst>
        </pc:spChg>
        <pc:spChg chg="add del">
          <ac:chgData name="Camelia Daniel" userId="cc4d0b92babcbad2" providerId="LiveId" clId="{2A973E70-8A86-4B6B-9BF1-EBE2819EB0B7}" dt="2023-06-13T13:04:58.662" v="1518" actId="6264"/>
          <ac:spMkLst>
            <pc:docMk/>
            <pc:sldMk cId="1188161033" sldId="260"/>
            <ac:spMk id="42" creationId="{C33BF9DD-8A45-4EEE-B231-0A14D322E5F9}"/>
          </ac:spMkLst>
        </pc:spChg>
        <pc:spChg chg="add del">
          <ac:chgData name="Camelia Daniel" userId="cc4d0b92babcbad2" providerId="LiveId" clId="{2A973E70-8A86-4B6B-9BF1-EBE2819EB0B7}" dt="2023-06-13T13:02:47.100" v="1498" actId="26606"/>
          <ac:spMkLst>
            <pc:docMk/>
            <pc:sldMk cId="1188161033" sldId="260"/>
            <ac:spMk id="43" creationId="{3E9C5090-7D25-41E3-A6D3-CCAEE505E785}"/>
          </ac:spMkLst>
        </pc:spChg>
        <pc:spChg chg="add del">
          <ac:chgData name="Camelia Daniel" userId="cc4d0b92babcbad2" providerId="LiveId" clId="{2A973E70-8A86-4B6B-9BF1-EBE2819EB0B7}" dt="2023-06-13T13:02:47.100" v="1498" actId="26606"/>
          <ac:spMkLst>
            <pc:docMk/>
            <pc:sldMk cId="1188161033" sldId="260"/>
            <ac:spMk id="45" creationId="{11BF8809-0DAC-41E5-A212-ACB4A01BE95B}"/>
          </ac:spMkLst>
        </pc:spChg>
        <pc:spChg chg="add del">
          <ac:chgData name="Camelia Daniel" userId="cc4d0b92babcbad2" providerId="LiveId" clId="{2A973E70-8A86-4B6B-9BF1-EBE2819EB0B7}" dt="2023-06-13T13:04:58.662" v="1518" actId="6264"/>
          <ac:spMkLst>
            <pc:docMk/>
            <pc:sldMk cId="1188161033" sldId="260"/>
            <ac:spMk id="46" creationId="{D5FBCAC9-BD8B-4F3B-AD74-EF37D4211349}"/>
          </ac:spMkLst>
        </pc:spChg>
        <pc:spChg chg="add del">
          <ac:chgData name="Camelia Daniel" userId="cc4d0b92babcbad2" providerId="LiveId" clId="{2A973E70-8A86-4B6B-9BF1-EBE2819EB0B7}" dt="2023-06-13T13:03:13.965" v="1503" actId="6264"/>
          <ac:spMkLst>
            <pc:docMk/>
            <pc:sldMk cId="1188161033" sldId="260"/>
            <ac:spMk id="47" creationId="{EB1836F0-F9E0-4D93-9BDD-7EEC6EA05F7B}"/>
          </ac:spMkLst>
        </pc:spChg>
        <pc:spChg chg="add del">
          <ac:chgData name="Camelia Daniel" userId="cc4d0b92babcbad2" providerId="LiveId" clId="{2A973E70-8A86-4B6B-9BF1-EBE2819EB0B7}" dt="2023-06-13T13:03:13.965" v="1503" actId="6264"/>
          <ac:spMkLst>
            <pc:docMk/>
            <pc:sldMk cId="1188161033" sldId="260"/>
            <ac:spMk id="49" creationId="{6D2F28D1-82F9-40FE-935C-85ECF7660D2D}"/>
          </ac:spMkLst>
        </pc:spChg>
        <pc:spChg chg="add del">
          <ac:chgData name="Camelia Daniel" userId="cc4d0b92babcbad2" providerId="LiveId" clId="{2A973E70-8A86-4B6B-9BF1-EBE2819EB0B7}" dt="2023-06-13T13:03:13.965" v="1503" actId="6264"/>
          <ac:spMkLst>
            <pc:docMk/>
            <pc:sldMk cId="1188161033" sldId="260"/>
            <ac:spMk id="50" creationId="{4B670E93-2F53-48FC-AB6C-E99E22D17F31}"/>
          </ac:spMkLst>
        </pc:spChg>
        <pc:spChg chg="add del">
          <ac:chgData name="Camelia Daniel" userId="cc4d0b92babcbad2" providerId="LiveId" clId="{2A973E70-8A86-4B6B-9BF1-EBE2819EB0B7}" dt="2023-06-13T13:04:58.662" v="1518" actId="6264"/>
          <ac:spMkLst>
            <pc:docMk/>
            <pc:sldMk cId="1188161033" sldId="260"/>
            <ac:spMk id="51" creationId="{9556C5A8-AD7E-4CE7-87BE-9EA3B5E1786F}"/>
          </ac:spMkLst>
        </pc:spChg>
        <pc:spChg chg="add del mod">
          <ac:chgData name="Camelia Daniel" userId="cc4d0b92babcbad2" providerId="LiveId" clId="{2A973E70-8A86-4B6B-9BF1-EBE2819EB0B7}" dt="2023-06-13T13:04:58.662" v="1518" actId="6264"/>
          <ac:spMkLst>
            <pc:docMk/>
            <pc:sldMk cId="1188161033" sldId="260"/>
            <ac:spMk id="52" creationId="{77992CED-053A-5096-11A4-8BB92E85FEBE}"/>
          </ac:spMkLst>
        </pc:spChg>
        <pc:spChg chg="add del mod">
          <ac:chgData name="Camelia Daniel" userId="cc4d0b92babcbad2" providerId="LiveId" clId="{2A973E70-8A86-4B6B-9BF1-EBE2819EB0B7}" dt="2023-06-13T13:04:58.662" v="1518" actId="6264"/>
          <ac:spMkLst>
            <pc:docMk/>
            <pc:sldMk cId="1188161033" sldId="260"/>
            <ac:spMk id="53" creationId="{8A8402D8-7DBA-823A-F352-0859FBFE1E7A}"/>
          </ac:spMkLst>
        </pc:spChg>
        <pc:spChg chg="add del">
          <ac:chgData name="Camelia Daniel" userId="cc4d0b92babcbad2" providerId="LiveId" clId="{2A973E70-8A86-4B6B-9BF1-EBE2819EB0B7}" dt="2023-06-13T13:35:27.039" v="1678"/>
          <ac:spMkLst>
            <pc:docMk/>
            <pc:sldMk cId="1188161033" sldId="260"/>
            <ac:spMk id="54" creationId="{C33BF9DD-8A45-4EEE-B231-0A14D322E5F9}"/>
          </ac:spMkLst>
        </pc:spChg>
        <pc:spChg chg="add del">
          <ac:chgData name="Camelia Daniel" userId="cc4d0b92babcbad2" providerId="LiveId" clId="{2A973E70-8A86-4B6B-9BF1-EBE2819EB0B7}" dt="2023-06-13T13:35:27.039" v="1678"/>
          <ac:spMkLst>
            <pc:docMk/>
            <pc:sldMk cId="1188161033" sldId="260"/>
            <ac:spMk id="56" creationId="{D5FBCAC9-BD8B-4F3B-AD74-EF37D4211349}"/>
          </ac:spMkLst>
        </pc:spChg>
        <pc:spChg chg="add del">
          <ac:chgData name="Camelia Daniel" userId="cc4d0b92babcbad2" providerId="LiveId" clId="{2A973E70-8A86-4B6B-9BF1-EBE2819EB0B7}" dt="2023-06-13T13:35:27.039" v="1678"/>
          <ac:spMkLst>
            <pc:docMk/>
            <pc:sldMk cId="1188161033" sldId="260"/>
            <ac:spMk id="57" creationId="{9556C5A8-AD7E-4CE7-87BE-9EA3B5E1786F}"/>
          </ac:spMkLst>
        </pc:spChg>
        <pc:picChg chg="add mod">
          <ac:chgData name="Camelia Daniel" userId="cc4d0b92babcbad2" providerId="LiveId" clId="{2A973E70-8A86-4B6B-9BF1-EBE2819EB0B7}" dt="2023-06-13T13:05:04.456" v="1520" actId="26606"/>
          <ac:picMkLst>
            <pc:docMk/>
            <pc:sldMk cId="1188161033" sldId="260"/>
            <ac:picMk id="5" creationId="{64540B6D-5D30-367D-7319-D6A905EDE33D}"/>
          </ac:picMkLst>
        </pc:picChg>
        <pc:cxnChg chg="add del">
          <ac:chgData name="Camelia Daniel" userId="cc4d0b92babcbad2" providerId="LiveId" clId="{2A973E70-8A86-4B6B-9BF1-EBE2819EB0B7}" dt="2023-06-13T11:42:25.154" v="1328" actId="26606"/>
          <ac:cxnSpMkLst>
            <pc:docMk/>
            <pc:sldMk cId="1188161033" sldId="260"/>
            <ac:cxnSpMk id="14" creationId="{7E1D4427-852B-4B37-8E76-0E9F1810BA2A}"/>
          </ac:cxnSpMkLst>
        </pc:cxnChg>
        <pc:cxnChg chg="add del">
          <ac:chgData name="Camelia Daniel" userId="cc4d0b92babcbad2" providerId="LiveId" clId="{2A973E70-8A86-4B6B-9BF1-EBE2819EB0B7}" dt="2023-06-13T11:42:25.154" v="1328" actId="26606"/>
          <ac:cxnSpMkLst>
            <pc:docMk/>
            <pc:sldMk cId="1188161033" sldId="260"/>
            <ac:cxnSpMk id="18" creationId="{7A49EFD3-A806-4D59-99F1-AA9AFAE4EF71}"/>
          </ac:cxnSpMkLst>
        </pc:cxnChg>
        <pc:cxnChg chg="add del">
          <ac:chgData name="Camelia Daniel" userId="cc4d0b92babcbad2" providerId="LiveId" clId="{2A973E70-8A86-4B6B-9BF1-EBE2819EB0B7}" dt="2023-06-13T11:42:30.641" v="1332" actId="26606"/>
          <ac:cxnSpMkLst>
            <pc:docMk/>
            <pc:sldMk cId="1188161033" sldId="260"/>
            <ac:cxnSpMk id="28" creationId="{7E1D4427-852B-4B37-8E76-0E9F1810BA2A}"/>
          </ac:cxnSpMkLst>
        </pc:cxnChg>
        <pc:cxnChg chg="add del">
          <ac:chgData name="Camelia Daniel" userId="cc4d0b92babcbad2" providerId="LiveId" clId="{2A973E70-8A86-4B6B-9BF1-EBE2819EB0B7}" dt="2023-06-13T11:42:30.641" v="1332" actId="26606"/>
          <ac:cxnSpMkLst>
            <pc:docMk/>
            <pc:sldMk cId="1188161033" sldId="260"/>
            <ac:cxnSpMk id="30" creationId="{E193F809-7E50-4AAD-8E26-878207931CB5}"/>
          </ac:cxnSpMkLst>
        </pc:cxnChg>
        <pc:cxnChg chg="add del">
          <ac:chgData name="Camelia Daniel" userId="cc4d0b92babcbad2" providerId="LiveId" clId="{2A973E70-8A86-4B6B-9BF1-EBE2819EB0B7}" dt="2023-06-13T13:02:47.100" v="1498" actId="26606"/>
          <ac:cxnSpMkLst>
            <pc:docMk/>
            <pc:sldMk cId="1188161033" sldId="260"/>
            <ac:cxnSpMk id="41" creationId="{E193F809-7E50-4AAD-8E26-878207931CB5}"/>
          </ac:cxnSpMkLst>
        </pc:cxnChg>
        <pc:cxnChg chg="add del">
          <ac:chgData name="Camelia Daniel" userId="cc4d0b92babcbad2" providerId="LiveId" clId="{2A973E70-8A86-4B6B-9BF1-EBE2819EB0B7}" dt="2023-06-13T13:04:58.662" v="1518" actId="6264"/>
          <ac:cxnSpMkLst>
            <pc:docMk/>
            <pc:sldMk cId="1188161033" sldId="260"/>
            <ac:cxnSpMk id="44" creationId="{9020DCC9-F851-4562-BB20-1AB3C51BFD08}"/>
          </ac:cxnSpMkLst>
        </pc:cxnChg>
        <pc:cxnChg chg="add del">
          <ac:chgData name="Camelia Daniel" userId="cc4d0b92babcbad2" providerId="LiveId" clId="{2A973E70-8A86-4B6B-9BF1-EBE2819EB0B7}" dt="2023-06-13T13:03:13.965" v="1503" actId="6264"/>
          <ac:cxnSpMkLst>
            <pc:docMk/>
            <pc:sldMk cId="1188161033" sldId="260"/>
            <ac:cxnSpMk id="48" creationId="{7A49EFD3-A806-4D59-99F1-AA9AFAE4EF71}"/>
          </ac:cxnSpMkLst>
        </pc:cxnChg>
        <pc:cxnChg chg="add del">
          <ac:chgData name="Camelia Daniel" userId="cc4d0b92babcbad2" providerId="LiveId" clId="{2A973E70-8A86-4B6B-9BF1-EBE2819EB0B7}" dt="2023-06-13T13:35:27.039" v="1678"/>
          <ac:cxnSpMkLst>
            <pc:docMk/>
            <pc:sldMk cId="1188161033" sldId="260"/>
            <ac:cxnSpMk id="55" creationId="{9020DCC9-F851-4562-BB20-1AB3C51BFD08}"/>
          </ac:cxnSpMkLst>
        </pc:cxnChg>
      </pc:sldChg>
      <pc:sldChg chg="addSp delSp modSp new del mod">
        <pc:chgData name="Camelia Daniel" userId="cc4d0b92babcbad2" providerId="LiveId" clId="{2A973E70-8A86-4B6B-9BF1-EBE2819EB0B7}" dt="2023-06-24T08:52:54.627" v="2764" actId="2696"/>
        <pc:sldMkLst>
          <pc:docMk/>
          <pc:sldMk cId="2748556383" sldId="261"/>
        </pc:sldMkLst>
        <pc:spChg chg="mod">
          <ac:chgData name="Camelia Daniel" userId="cc4d0b92babcbad2" providerId="LiveId" clId="{2A973E70-8A86-4B6B-9BF1-EBE2819EB0B7}" dt="2023-06-14T19:58:33.178" v="2477"/>
          <ac:spMkLst>
            <pc:docMk/>
            <pc:sldMk cId="2748556383" sldId="261"/>
            <ac:spMk id="2" creationId="{0FF10CD1-030E-C333-BCE3-44F3182C9A71}"/>
          </ac:spMkLst>
        </pc:spChg>
        <pc:spChg chg="del">
          <ac:chgData name="Camelia Daniel" userId="cc4d0b92babcbad2" providerId="LiveId" clId="{2A973E70-8A86-4B6B-9BF1-EBE2819EB0B7}" dt="2023-06-13T13:06:46.665" v="1537" actId="3680"/>
          <ac:spMkLst>
            <pc:docMk/>
            <pc:sldMk cId="2748556383" sldId="261"/>
            <ac:spMk id="3" creationId="{7108165F-451E-5947-B458-04AB233BA399}"/>
          </ac:spMkLst>
        </pc:spChg>
        <pc:spChg chg="add mod">
          <ac:chgData name="Camelia Daniel" userId="cc4d0b92babcbad2" providerId="LiveId" clId="{2A973E70-8A86-4B6B-9BF1-EBE2819EB0B7}" dt="2023-06-24T08:51:03.111" v="2749" actId="6549"/>
          <ac:spMkLst>
            <pc:docMk/>
            <pc:sldMk cId="2748556383" sldId="261"/>
            <ac:spMk id="3" creationId="{7DC20A07-EC54-C1A8-D079-EDBA206CCBAD}"/>
          </ac:spMkLst>
        </pc:spChg>
        <pc:spChg chg="add del mod">
          <ac:chgData name="Camelia Daniel" userId="cc4d0b92babcbad2" providerId="LiveId" clId="{2A973E70-8A86-4B6B-9BF1-EBE2819EB0B7}" dt="2023-06-24T08:47:32.539" v="2721"/>
          <ac:spMkLst>
            <pc:docMk/>
            <pc:sldMk cId="2748556383" sldId="261"/>
            <ac:spMk id="5" creationId="{C29D5151-E024-7E79-AB01-3D2F0ED6CC6C}"/>
          </ac:spMkLst>
        </pc:spChg>
        <pc:spChg chg="add del mod">
          <ac:chgData name="Camelia Daniel" userId="cc4d0b92babcbad2" providerId="LiveId" clId="{2A973E70-8A86-4B6B-9BF1-EBE2819EB0B7}" dt="2023-06-24T08:44:02.665" v="2637" actId="3680"/>
          <ac:spMkLst>
            <pc:docMk/>
            <pc:sldMk cId="2748556383" sldId="261"/>
            <ac:spMk id="6" creationId="{C6216741-BDC3-4B46-ABD2-EB3DC6CEAD58}"/>
          </ac:spMkLst>
        </pc:spChg>
        <pc:graphicFrameChg chg="add del mod ord modGraphic">
          <ac:chgData name="Camelia Daniel" userId="cc4d0b92babcbad2" providerId="LiveId" clId="{2A973E70-8A86-4B6B-9BF1-EBE2819EB0B7}" dt="2023-06-24T08:46:44.433" v="2720" actId="478"/>
          <ac:graphicFrameMkLst>
            <pc:docMk/>
            <pc:sldMk cId="2748556383" sldId="261"/>
            <ac:graphicFrameMk id="3" creationId="{E7CA8B1D-506B-6D47-E3AC-B74EACD821E3}"/>
          </ac:graphicFrameMkLst>
        </pc:graphicFrameChg>
        <pc:graphicFrameChg chg="add del mod ord modGraphic">
          <ac:chgData name="Camelia Daniel" userId="cc4d0b92babcbad2" providerId="LiveId" clId="{2A973E70-8A86-4B6B-9BF1-EBE2819EB0B7}" dt="2023-06-13T13:06:54.476" v="1538" actId="478"/>
          <ac:graphicFrameMkLst>
            <pc:docMk/>
            <pc:sldMk cId="2748556383" sldId="261"/>
            <ac:graphicFrameMk id="4" creationId="{AC306FA8-D276-4C58-92B6-AD1C59F9CA8C}"/>
          </ac:graphicFrameMkLst>
        </pc:graphicFrameChg>
        <pc:graphicFrameChg chg="add mod topLvl modGraphic">
          <ac:chgData name="Camelia Daniel" userId="cc4d0b92babcbad2" providerId="LiveId" clId="{2A973E70-8A86-4B6B-9BF1-EBE2819EB0B7}" dt="2023-06-24T08:50:23.385" v="2733"/>
          <ac:graphicFrameMkLst>
            <pc:docMk/>
            <pc:sldMk cId="2748556383" sldId="261"/>
            <ac:graphicFrameMk id="9" creationId="{08041AD0-61F2-17B9-C6AF-EA2EAA26700D}"/>
          </ac:graphicFrameMkLst>
        </pc:graphicFrameChg>
      </pc:sldChg>
      <pc:sldChg chg="addSp delSp modSp new mod setBg addAnim delAnim setClrOvrMap delDesignElem">
        <pc:chgData name="Camelia Daniel" userId="cc4d0b92babcbad2" providerId="LiveId" clId="{2A973E70-8A86-4B6B-9BF1-EBE2819EB0B7}" dt="2023-06-24T11:20:30.394" v="4169"/>
        <pc:sldMkLst>
          <pc:docMk/>
          <pc:sldMk cId="2012282665" sldId="262"/>
        </pc:sldMkLst>
        <pc:spChg chg="mod ord">
          <ac:chgData name="Camelia Daniel" userId="cc4d0b92babcbad2" providerId="LiveId" clId="{2A973E70-8A86-4B6B-9BF1-EBE2819EB0B7}" dt="2023-06-18T08:40:17.147" v="2631" actId="14100"/>
          <ac:spMkLst>
            <pc:docMk/>
            <pc:sldMk cId="2012282665" sldId="262"/>
            <ac:spMk id="2" creationId="{49B09245-2783-078A-4BC0-34844FE02631}"/>
          </ac:spMkLst>
        </pc:spChg>
        <pc:spChg chg="del">
          <ac:chgData name="Camelia Daniel" userId="cc4d0b92babcbad2" providerId="LiveId" clId="{2A973E70-8A86-4B6B-9BF1-EBE2819EB0B7}" dt="2023-06-13T13:11:42.228" v="1560" actId="1032"/>
          <ac:spMkLst>
            <pc:docMk/>
            <pc:sldMk cId="2012282665" sldId="262"/>
            <ac:spMk id="3" creationId="{3E45C364-3879-939A-6D40-8AE21F8EC943}"/>
          </ac:spMkLst>
        </pc:spChg>
        <pc:spChg chg="add del mod">
          <ac:chgData name="Camelia Daniel" userId="cc4d0b92babcbad2" providerId="LiveId" clId="{2A973E70-8A86-4B6B-9BF1-EBE2819EB0B7}" dt="2023-06-18T08:36:53.467" v="2573" actId="26606"/>
          <ac:spMkLst>
            <pc:docMk/>
            <pc:sldMk cId="2012282665" sldId="262"/>
            <ac:spMk id="6" creationId="{4036FCA3-850E-21D6-DD0C-03C9E2E4BAB5}"/>
          </ac:spMkLst>
        </pc:spChg>
        <pc:spChg chg="add del mod">
          <ac:chgData name="Camelia Daniel" userId="cc4d0b92babcbad2" providerId="LiveId" clId="{2A973E70-8A86-4B6B-9BF1-EBE2819EB0B7}" dt="2023-06-14T19:59:30.545" v="2484" actId="26606"/>
          <ac:spMkLst>
            <pc:docMk/>
            <pc:sldMk cId="2012282665" sldId="262"/>
            <ac:spMk id="8" creationId="{5CF9936E-E1A3-211A-D86D-10971D9B7F16}"/>
          </ac:spMkLst>
        </pc:spChg>
        <pc:spChg chg="add del mod">
          <ac:chgData name="Camelia Daniel" userId="cc4d0b92babcbad2" providerId="LiveId" clId="{2A973E70-8A86-4B6B-9BF1-EBE2819EB0B7}" dt="2023-06-14T19:57:31.326" v="2473" actId="26606"/>
          <ac:spMkLst>
            <pc:docMk/>
            <pc:sldMk cId="2012282665" sldId="262"/>
            <ac:spMk id="10" creationId="{4F688637-4B8A-A125-D618-356D79243C8E}"/>
          </ac:spMkLst>
        </pc:spChg>
        <pc:spChg chg="add del">
          <ac:chgData name="Camelia Daniel" userId="cc4d0b92babcbad2" providerId="LiveId" clId="{2A973E70-8A86-4B6B-9BF1-EBE2819EB0B7}" dt="2023-06-13T13:37:30.356" v="1708"/>
          <ac:spMkLst>
            <pc:docMk/>
            <pc:sldMk cId="2012282665" sldId="262"/>
            <ac:spMk id="11" creationId="{45D37F4E-DDB4-456B-97E0-9937730A039F}"/>
          </ac:spMkLst>
        </pc:spChg>
        <pc:spChg chg="add del">
          <ac:chgData name="Camelia Daniel" userId="cc4d0b92babcbad2" providerId="LiveId" clId="{2A973E70-8A86-4B6B-9BF1-EBE2819EB0B7}" dt="2023-06-13T13:37:30.356" v="1708"/>
          <ac:spMkLst>
            <pc:docMk/>
            <pc:sldMk cId="2012282665" sldId="262"/>
            <ac:spMk id="13" creationId="{B2DD41CD-8F47-4F56-AD12-4E2FF7696987}"/>
          </ac:spMkLst>
        </pc:spChg>
        <pc:spChg chg="add del">
          <ac:chgData name="Camelia Daniel" userId="cc4d0b92babcbad2" providerId="LiveId" clId="{2A973E70-8A86-4B6B-9BF1-EBE2819EB0B7}" dt="2023-06-14T19:56:38.087" v="2466" actId="26606"/>
          <ac:spMkLst>
            <pc:docMk/>
            <pc:sldMk cId="2012282665" sldId="262"/>
            <ac:spMk id="17" creationId="{D6320AF9-619A-4175-865B-5663E1AEF4C5}"/>
          </ac:spMkLst>
        </pc:spChg>
        <pc:spChg chg="add del">
          <ac:chgData name="Camelia Daniel" userId="cc4d0b92babcbad2" providerId="LiveId" clId="{2A973E70-8A86-4B6B-9BF1-EBE2819EB0B7}" dt="2023-06-14T19:56:38.087" v="2466" actId="26606"/>
          <ac:spMkLst>
            <pc:docMk/>
            <pc:sldMk cId="2012282665" sldId="262"/>
            <ac:spMk id="23" creationId="{7E018740-5C2B-4A41-AC1A-7E68D1EC1954}"/>
          </ac:spMkLst>
        </pc:spChg>
        <pc:spChg chg="add del">
          <ac:chgData name="Camelia Daniel" userId="cc4d0b92babcbad2" providerId="LiveId" clId="{2A973E70-8A86-4B6B-9BF1-EBE2819EB0B7}" dt="2023-06-14T19:56:38.087" v="2466" actId="26606"/>
          <ac:spMkLst>
            <pc:docMk/>
            <pc:sldMk cId="2012282665" sldId="262"/>
            <ac:spMk id="25" creationId="{166F75A4-C475-4941-8EE2-B80A06A2C1BB}"/>
          </ac:spMkLst>
        </pc:spChg>
        <pc:spChg chg="add del">
          <ac:chgData name="Camelia Daniel" userId="cc4d0b92babcbad2" providerId="LiveId" clId="{2A973E70-8A86-4B6B-9BF1-EBE2819EB0B7}" dt="2023-06-14T19:56:11.128" v="2460" actId="26606"/>
          <ac:spMkLst>
            <pc:docMk/>
            <pc:sldMk cId="2012282665" sldId="262"/>
            <ac:spMk id="27" creationId="{5A7802B6-FF37-40CF-A7E2-6F2A0D9A91EF}"/>
          </ac:spMkLst>
        </pc:spChg>
        <pc:spChg chg="add del">
          <ac:chgData name="Camelia Daniel" userId="cc4d0b92babcbad2" providerId="LiveId" clId="{2A973E70-8A86-4B6B-9BF1-EBE2819EB0B7}" dt="2023-06-14T19:56:12.990" v="2462" actId="26606"/>
          <ac:spMkLst>
            <pc:docMk/>
            <pc:sldMk cId="2012282665" sldId="262"/>
            <ac:spMk id="29" creationId="{4F688637-4B8A-A125-D618-356D79243C8E}"/>
          </ac:spMkLst>
        </pc:spChg>
        <pc:spChg chg="add del">
          <ac:chgData name="Camelia Daniel" userId="cc4d0b92babcbad2" providerId="LiveId" clId="{2A973E70-8A86-4B6B-9BF1-EBE2819EB0B7}" dt="2023-06-14T19:58:48.388" v="2479" actId="26606"/>
          <ac:spMkLst>
            <pc:docMk/>
            <pc:sldMk cId="2012282665" sldId="262"/>
            <ac:spMk id="30" creationId="{AA330523-F25B-4007-B3E5-ABB5637D160A}"/>
          </ac:spMkLst>
        </pc:spChg>
        <pc:spChg chg="add del">
          <ac:chgData name="Camelia Daniel" userId="cc4d0b92babcbad2" providerId="LiveId" clId="{2A973E70-8A86-4B6B-9BF1-EBE2819EB0B7}" dt="2023-06-14T19:56:14.488" v="2464" actId="26606"/>
          <ac:spMkLst>
            <pc:docMk/>
            <pc:sldMk cId="2012282665" sldId="262"/>
            <ac:spMk id="31" creationId="{4F688637-4B8A-A125-D618-356D79243C8E}"/>
          </ac:spMkLst>
        </pc:spChg>
        <pc:spChg chg="add del">
          <ac:chgData name="Camelia Daniel" userId="cc4d0b92babcbad2" providerId="LiveId" clId="{2A973E70-8A86-4B6B-9BF1-EBE2819EB0B7}" dt="2023-06-14T19:56:38.087" v="2466" actId="26606"/>
          <ac:spMkLst>
            <pc:docMk/>
            <pc:sldMk cId="2012282665" sldId="262"/>
            <ac:spMk id="33" creationId="{A5EC319D-0FEA-4B95-A3EA-01E35672C95B}"/>
          </ac:spMkLst>
        </pc:spChg>
        <pc:spChg chg="add del">
          <ac:chgData name="Camelia Daniel" userId="cc4d0b92babcbad2" providerId="LiveId" clId="{2A973E70-8A86-4B6B-9BF1-EBE2819EB0B7}" dt="2023-06-14T19:56:38.087" v="2466" actId="26606"/>
          <ac:spMkLst>
            <pc:docMk/>
            <pc:sldMk cId="2012282665" sldId="262"/>
            <ac:spMk id="34" creationId="{A65AC7D1-EAA9-48F5-B509-60A7F50BF703}"/>
          </ac:spMkLst>
        </pc:spChg>
        <pc:spChg chg="add del">
          <ac:chgData name="Camelia Daniel" userId="cc4d0b92babcbad2" providerId="LiveId" clId="{2A973E70-8A86-4B6B-9BF1-EBE2819EB0B7}" dt="2023-06-14T19:56:38.087" v="2466" actId="26606"/>
          <ac:spMkLst>
            <pc:docMk/>
            <pc:sldMk cId="2012282665" sldId="262"/>
            <ac:spMk id="35" creationId="{A032553A-72E8-4B0D-8405-FF9771C9AF05}"/>
          </ac:spMkLst>
        </pc:spChg>
        <pc:spChg chg="add del">
          <ac:chgData name="Camelia Daniel" userId="cc4d0b92babcbad2" providerId="LiveId" clId="{2A973E70-8A86-4B6B-9BF1-EBE2819EB0B7}" dt="2023-06-14T19:56:38.087" v="2466" actId="26606"/>
          <ac:spMkLst>
            <pc:docMk/>
            <pc:sldMk cId="2012282665" sldId="262"/>
            <ac:spMk id="36" creationId="{765800AC-C3B9-498E-87BC-29FAE4C76B21}"/>
          </ac:spMkLst>
        </pc:spChg>
        <pc:spChg chg="add del">
          <ac:chgData name="Camelia Daniel" userId="cc4d0b92babcbad2" providerId="LiveId" clId="{2A973E70-8A86-4B6B-9BF1-EBE2819EB0B7}" dt="2023-06-14T19:56:38.087" v="2466" actId="26606"/>
          <ac:spMkLst>
            <pc:docMk/>
            <pc:sldMk cId="2012282665" sldId="262"/>
            <ac:spMk id="37" creationId="{1F9D6ACB-2FF4-49F9-978A-E0D5327FC635}"/>
          </ac:spMkLst>
        </pc:spChg>
        <pc:spChg chg="add del">
          <ac:chgData name="Camelia Daniel" userId="cc4d0b92babcbad2" providerId="LiveId" clId="{2A973E70-8A86-4B6B-9BF1-EBE2819EB0B7}" dt="2023-06-14T19:56:38.087" v="2466" actId="26606"/>
          <ac:spMkLst>
            <pc:docMk/>
            <pc:sldMk cId="2012282665" sldId="262"/>
            <ac:spMk id="38" creationId="{4F688637-4B8A-A125-D618-356D79243C8E}"/>
          </ac:spMkLst>
        </pc:spChg>
        <pc:spChg chg="add del">
          <ac:chgData name="Camelia Daniel" userId="cc4d0b92babcbad2" providerId="LiveId" clId="{2A973E70-8A86-4B6B-9BF1-EBE2819EB0B7}" dt="2023-06-14T19:57:31.306" v="2472" actId="26606"/>
          <ac:spMkLst>
            <pc:docMk/>
            <pc:sldMk cId="2012282665" sldId="262"/>
            <ac:spMk id="39" creationId="{89AF5CE9-607F-43F4-8983-DCD6DA4051FD}"/>
          </ac:spMkLst>
        </pc:spChg>
        <pc:spChg chg="add del">
          <ac:chgData name="Camelia Daniel" userId="cc4d0b92babcbad2" providerId="LiveId" clId="{2A973E70-8A86-4B6B-9BF1-EBE2819EB0B7}" dt="2023-06-14T19:57:31.306" v="2472" actId="26606"/>
          <ac:spMkLst>
            <pc:docMk/>
            <pc:sldMk cId="2012282665" sldId="262"/>
            <ac:spMk id="41" creationId="{6EEA2DBD-9E1E-4521-8C01-F32AD18A89E3}"/>
          </ac:spMkLst>
        </pc:spChg>
        <pc:spChg chg="add del">
          <ac:chgData name="Camelia Daniel" userId="cc4d0b92babcbad2" providerId="LiveId" clId="{2A973E70-8A86-4B6B-9BF1-EBE2819EB0B7}" dt="2023-06-14T19:57:31.306" v="2472" actId="26606"/>
          <ac:spMkLst>
            <pc:docMk/>
            <pc:sldMk cId="2012282665" sldId="262"/>
            <ac:spMk id="43" creationId="{15BBD2C1-BA9B-46A9-A27A-33498B169272}"/>
          </ac:spMkLst>
        </pc:spChg>
        <pc:spChg chg="add del">
          <ac:chgData name="Camelia Daniel" userId="cc4d0b92babcbad2" providerId="LiveId" clId="{2A973E70-8A86-4B6B-9BF1-EBE2819EB0B7}" dt="2023-06-18T08:32:28.480" v="2504" actId="26606"/>
          <ac:spMkLst>
            <pc:docMk/>
            <pc:sldMk cId="2012282665" sldId="262"/>
            <ac:spMk id="52" creationId="{5A7802B6-FF37-40CF-A7E2-6F2A0D9A91EF}"/>
          </ac:spMkLst>
        </pc:spChg>
        <pc:spChg chg="add del">
          <ac:chgData name="Camelia Daniel" userId="cc4d0b92babcbad2" providerId="LiveId" clId="{2A973E70-8A86-4B6B-9BF1-EBE2819EB0B7}" dt="2023-06-14T19:57:11.613" v="2470" actId="26606"/>
          <ac:spMkLst>
            <pc:docMk/>
            <pc:sldMk cId="2012282665" sldId="262"/>
            <ac:spMk id="53" creationId="{AA330523-F25B-4007-B3E5-ABB5637D160A}"/>
          </ac:spMkLst>
        </pc:spChg>
        <pc:spChg chg="add del">
          <ac:chgData name="Camelia Daniel" userId="cc4d0b92babcbad2" providerId="LiveId" clId="{2A973E70-8A86-4B6B-9BF1-EBE2819EB0B7}" dt="2023-06-14T19:57:31.306" v="2472" actId="26606"/>
          <ac:spMkLst>
            <pc:docMk/>
            <pc:sldMk cId="2012282665" sldId="262"/>
            <ac:spMk id="63" creationId="{66D61E08-70C3-48D8-BEA0-787111DC30DA}"/>
          </ac:spMkLst>
        </pc:spChg>
        <pc:spChg chg="add del">
          <ac:chgData name="Camelia Daniel" userId="cc4d0b92babcbad2" providerId="LiveId" clId="{2A973E70-8A86-4B6B-9BF1-EBE2819EB0B7}" dt="2023-06-14T19:57:31.306" v="2472" actId="26606"/>
          <ac:spMkLst>
            <pc:docMk/>
            <pc:sldMk cId="2012282665" sldId="262"/>
            <ac:spMk id="64" creationId="{FC55298F-0AE5-478E-AD2B-03C2614C5833}"/>
          </ac:spMkLst>
        </pc:spChg>
        <pc:spChg chg="add del">
          <ac:chgData name="Camelia Daniel" userId="cc4d0b92babcbad2" providerId="LiveId" clId="{2A973E70-8A86-4B6B-9BF1-EBE2819EB0B7}" dt="2023-06-14T19:57:31.306" v="2472" actId="26606"/>
          <ac:spMkLst>
            <pc:docMk/>
            <pc:sldMk cId="2012282665" sldId="262"/>
            <ac:spMk id="65" creationId="{C180E4EA-0B63-4779-A895-7E90E71088F3}"/>
          </ac:spMkLst>
        </pc:spChg>
        <pc:spChg chg="add del">
          <ac:chgData name="Camelia Daniel" userId="cc4d0b92babcbad2" providerId="LiveId" clId="{2A973E70-8A86-4B6B-9BF1-EBE2819EB0B7}" dt="2023-06-14T19:57:31.306" v="2472" actId="26606"/>
          <ac:spMkLst>
            <pc:docMk/>
            <pc:sldMk cId="2012282665" sldId="262"/>
            <ac:spMk id="66" creationId="{CEE01D9D-3DE8-4EED-B0D3-8F3C79CC7673}"/>
          </ac:spMkLst>
        </pc:spChg>
        <pc:spChg chg="add del">
          <ac:chgData name="Camelia Daniel" userId="cc4d0b92babcbad2" providerId="LiveId" clId="{2A973E70-8A86-4B6B-9BF1-EBE2819EB0B7}" dt="2023-06-18T08:32:50.733" v="2508" actId="26606"/>
          <ac:spMkLst>
            <pc:docMk/>
            <pc:sldMk cId="2012282665" sldId="262"/>
            <ac:spMk id="71" creationId="{D6320AF9-619A-4175-865B-5663E1AEF4C5}"/>
          </ac:spMkLst>
        </pc:spChg>
        <pc:spChg chg="add del">
          <ac:chgData name="Camelia Daniel" userId="cc4d0b92babcbad2" providerId="LiveId" clId="{2A973E70-8A86-4B6B-9BF1-EBE2819EB0B7}" dt="2023-06-18T08:32:50.733" v="2508" actId="26606"/>
          <ac:spMkLst>
            <pc:docMk/>
            <pc:sldMk cId="2012282665" sldId="262"/>
            <ac:spMk id="73" creationId="{BC2CE9BE-2695-0C78-8374-981D832DAEDF}"/>
          </ac:spMkLst>
        </pc:spChg>
        <pc:spChg chg="add del">
          <ac:chgData name="Camelia Daniel" userId="cc4d0b92babcbad2" providerId="LiveId" clId="{2A973E70-8A86-4B6B-9BF1-EBE2819EB0B7}" dt="2023-06-18T08:31:11.594" v="2493" actId="931"/>
          <ac:spMkLst>
            <pc:docMk/>
            <pc:sldMk cId="2012282665" sldId="262"/>
            <ac:spMk id="74" creationId="{7CEAD1FD-3DAD-D8A2-3A6C-90F22FFC1240}"/>
          </ac:spMkLst>
        </pc:spChg>
        <pc:spChg chg="add del">
          <ac:chgData name="Camelia Daniel" userId="cc4d0b92babcbad2" providerId="LiveId" clId="{2A973E70-8A86-4B6B-9BF1-EBE2819EB0B7}" dt="2023-06-18T08:32:50.733" v="2508" actId="26606"/>
          <ac:spMkLst>
            <pc:docMk/>
            <pc:sldMk cId="2012282665" sldId="262"/>
            <ac:spMk id="76" creationId="{A65AC7D1-EAA9-48F5-B509-60A7F50BF703}"/>
          </ac:spMkLst>
        </pc:spChg>
        <pc:spChg chg="add del">
          <ac:chgData name="Camelia Daniel" userId="cc4d0b92babcbad2" providerId="LiveId" clId="{2A973E70-8A86-4B6B-9BF1-EBE2819EB0B7}" dt="2023-06-18T08:32:50.733" v="2508" actId="26606"/>
          <ac:spMkLst>
            <pc:docMk/>
            <pc:sldMk cId="2012282665" sldId="262"/>
            <ac:spMk id="84" creationId="{7E018740-5C2B-4A41-AC1A-7E68D1EC1954}"/>
          </ac:spMkLst>
        </pc:spChg>
        <pc:spChg chg="add del">
          <ac:chgData name="Camelia Daniel" userId="cc4d0b92babcbad2" providerId="LiveId" clId="{2A973E70-8A86-4B6B-9BF1-EBE2819EB0B7}" dt="2023-06-18T08:32:50.733" v="2508" actId="26606"/>
          <ac:spMkLst>
            <pc:docMk/>
            <pc:sldMk cId="2012282665" sldId="262"/>
            <ac:spMk id="86" creationId="{166F75A4-C475-4941-8EE2-B80A06A2C1BB}"/>
          </ac:spMkLst>
        </pc:spChg>
        <pc:spChg chg="add del">
          <ac:chgData name="Camelia Daniel" userId="cc4d0b92babcbad2" providerId="LiveId" clId="{2A973E70-8A86-4B6B-9BF1-EBE2819EB0B7}" dt="2023-06-18T08:32:50.733" v="2508" actId="26606"/>
          <ac:spMkLst>
            <pc:docMk/>
            <pc:sldMk cId="2012282665" sldId="262"/>
            <ac:spMk id="88" creationId="{A032553A-72E8-4B0D-8405-FF9771C9AF05}"/>
          </ac:spMkLst>
        </pc:spChg>
        <pc:spChg chg="add del">
          <ac:chgData name="Camelia Daniel" userId="cc4d0b92babcbad2" providerId="LiveId" clId="{2A973E70-8A86-4B6B-9BF1-EBE2819EB0B7}" dt="2023-06-18T08:32:50.733" v="2508" actId="26606"/>
          <ac:spMkLst>
            <pc:docMk/>
            <pc:sldMk cId="2012282665" sldId="262"/>
            <ac:spMk id="90" creationId="{765800AC-C3B9-498E-87BC-29FAE4C76B21}"/>
          </ac:spMkLst>
        </pc:spChg>
        <pc:spChg chg="add del">
          <ac:chgData name="Camelia Daniel" userId="cc4d0b92babcbad2" providerId="LiveId" clId="{2A973E70-8A86-4B6B-9BF1-EBE2819EB0B7}" dt="2023-06-18T08:32:50.733" v="2508" actId="26606"/>
          <ac:spMkLst>
            <pc:docMk/>
            <pc:sldMk cId="2012282665" sldId="262"/>
            <ac:spMk id="92" creationId="{1F9D6ACB-2FF4-49F9-978A-E0D5327FC635}"/>
          </ac:spMkLst>
        </pc:spChg>
        <pc:spChg chg="add del">
          <ac:chgData name="Camelia Daniel" userId="cc4d0b92babcbad2" providerId="LiveId" clId="{2A973E70-8A86-4B6B-9BF1-EBE2819EB0B7}" dt="2023-06-18T08:32:50.733" v="2508" actId="26606"/>
          <ac:spMkLst>
            <pc:docMk/>
            <pc:sldMk cId="2012282665" sldId="262"/>
            <ac:spMk id="94" creationId="{A5EC319D-0FEA-4B95-A3EA-01E35672C95B}"/>
          </ac:spMkLst>
        </pc:spChg>
        <pc:spChg chg="add del">
          <ac:chgData name="Camelia Daniel" userId="cc4d0b92babcbad2" providerId="LiveId" clId="{2A973E70-8A86-4B6B-9BF1-EBE2819EB0B7}" dt="2023-06-18T08:36:53.448" v="2572" actId="26606"/>
          <ac:spMkLst>
            <pc:docMk/>
            <pc:sldMk cId="2012282665" sldId="262"/>
            <ac:spMk id="137" creationId="{9179DE42-5613-4B35-A1E6-6CCBAA13C743}"/>
          </ac:spMkLst>
        </pc:spChg>
        <pc:spChg chg="add del">
          <ac:chgData name="Camelia Daniel" userId="cc4d0b92babcbad2" providerId="LiveId" clId="{2A973E70-8A86-4B6B-9BF1-EBE2819EB0B7}" dt="2023-06-18T08:36:53.448" v="2572" actId="26606"/>
          <ac:spMkLst>
            <pc:docMk/>
            <pc:sldMk cId="2012282665" sldId="262"/>
            <ac:spMk id="143" creationId="{52FB45E9-914E-4471-AC87-E475CD51767D}"/>
          </ac:spMkLst>
        </pc:spChg>
        <pc:spChg chg="add del">
          <ac:chgData name="Camelia Daniel" userId="cc4d0b92babcbad2" providerId="LiveId" clId="{2A973E70-8A86-4B6B-9BF1-EBE2819EB0B7}" dt="2023-06-18T08:36:53.448" v="2572" actId="26606"/>
          <ac:spMkLst>
            <pc:docMk/>
            <pc:sldMk cId="2012282665" sldId="262"/>
            <ac:spMk id="145" creationId="{C310626D-5743-49D4-8F7D-88C4F8F05774}"/>
          </ac:spMkLst>
        </pc:spChg>
        <pc:spChg chg="add del">
          <ac:chgData name="Camelia Daniel" userId="cc4d0b92babcbad2" providerId="LiveId" clId="{2A973E70-8A86-4B6B-9BF1-EBE2819EB0B7}" dt="2023-06-18T08:36:53.448" v="2572" actId="26606"/>
          <ac:spMkLst>
            <pc:docMk/>
            <pc:sldMk cId="2012282665" sldId="262"/>
            <ac:spMk id="147" creationId="{3C195FC1-B568-4C72-9902-34CB35DDD7A1}"/>
          </ac:spMkLst>
        </pc:spChg>
        <pc:spChg chg="add del">
          <ac:chgData name="Camelia Daniel" userId="cc4d0b92babcbad2" providerId="LiveId" clId="{2A973E70-8A86-4B6B-9BF1-EBE2819EB0B7}" dt="2023-06-18T08:36:53.448" v="2572" actId="26606"/>
          <ac:spMkLst>
            <pc:docMk/>
            <pc:sldMk cId="2012282665" sldId="262"/>
            <ac:spMk id="149" creationId="{EF2BDF77-362C-43F0-8CBB-A969EC2AE0C4}"/>
          </ac:spMkLst>
        </pc:spChg>
        <pc:spChg chg="add del">
          <ac:chgData name="Camelia Daniel" userId="cc4d0b92babcbad2" providerId="LiveId" clId="{2A973E70-8A86-4B6B-9BF1-EBE2819EB0B7}" dt="2023-06-18T08:36:53.448" v="2572" actId="26606"/>
          <ac:spMkLst>
            <pc:docMk/>
            <pc:sldMk cId="2012282665" sldId="262"/>
            <ac:spMk id="151" creationId="{4BE96B01-3929-432D-B8C2-ADBCB74C2EF4}"/>
          </ac:spMkLst>
        </pc:spChg>
        <pc:spChg chg="add del">
          <ac:chgData name="Camelia Daniel" userId="cc4d0b92babcbad2" providerId="LiveId" clId="{2A973E70-8A86-4B6B-9BF1-EBE2819EB0B7}" dt="2023-06-18T08:36:53.448" v="2572" actId="26606"/>
          <ac:spMkLst>
            <pc:docMk/>
            <pc:sldMk cId="2012282665" sldId="262"/>
            <ac:spMk id="153" creationId="{2A6FCDE6-CDE2-4C51-B18E-A95CFB679714}"/>
          </ac:spMkLst>
        </pc:spChg>
        <pc:spChg chg="add del">
          <ac:chgData name="Camelia Daniel" userId="cc4d0b92babcbad2" providerId="LiveId" clId="{2A973E70-8A86-4B6B-9BF1-EBE2819EB0B7}" dt="2023-06-18T08:36:53.448" v="2572" actId="26606"/>
          <ac:spMkLst>
            <pc:docMk/>
            <pc:sldMk cId="2012282665" sldId="262"/>
            <ac:spMk id="155" creationId="{9D2E8756-2465-473A-BA2A-2DB1D6224745}"/>
          </ac:spMkLst>
        </pc:spChg>
        <pc:spChg chg="add del">
          <ac:chgData name="Camelia Daniel" userId="cc4d0b92babcbad2" providerId="LiveId" clId="{2A973E70-8A86-4B6B-9BF1-EBE2819EB0B7}" dt="2023-06-18T08:39:48.351" v="2623" actId="26606"/>
          <ac:spMkLst>
            <pc:docMk/>
            <pc:sldMk cId="2012282665" sldId="262"/>
            <ac:spMk id="158" creationId="{DD6BC9EB-F181-48AB-BCA2-3D1DB20D2D87}"/>
          </ac:spMkLst>
        </pc:spChg>
        <pc:spChg chg="add del">
          <ac:chgData name="Camelia Daniel" userId="cc4d0b92babcbad2" providerId="LiveId" clId="{2A973E70-8A86-4B6B-9BF1-EBE2819EB0B7}" dt="2023-06-18T08:39:48.351" v="2623" actId="26606"/>
          <ac:spMkLst>
            <pc:docMk/>
            <pc:sldMk cId="2012282665" sldId="262"/>
            <ac:spMk id="159" creationId="{D33AAA80-39DC-4020-9BFF-0718F35C7661}"/>
          </ac:spMkLst>
        </pc:spChg>
        <pc:spChg chg="add del">
          <ac:chgData name="Camelia Daniel" userId="cc4d0b92babcbad2" providerId="LiveId" clId="{2A973E70-8A86-4B6B-9BF1-EBE2819EB0B7}" dt="2023-06-18T08:39:48.351" v="2623" actId="26606"/>
          <ac:spMkLst>
            <pc:docMk/>
            <pc:sldMk cId="2012282665" sldId="262"/>
            <ac:spMk id="161" creationId="{1177F295-741F-4EFF-B0CA-BE69295ADA07}"/>
          </ac:spMkLst>
        </pc:spChg>
        <pc:spChg chg="add del">
          <ac:chgData name="Camelia Daniel" userId="cc4d0b92babcbad2" providerId="LiveId" clId="{2A973E70-8A86-4B6B-9BF1-EBE2819EB0B7}" dt="2023-06-18T08:39:32.609" v="2617" actId="26606"/>
          <ac:spMkLst>
            <pc:docMk/>
            <pc:sldMk cId="2012282665" sldId="262"/>
            <ac:spMk id="178" creationId="{5A7802B6-FF37-40CF-A7E2-6F2A0D9A91EF}"/>
          </ac:spMkLst>
        </pc:spChg>
        <pc:spChg chg="add del">
          <ac:chgData name="Camelia Daniel" userId="cc4d0b92babcbad2" providerId="LiveId" clId="{2A973E70-8A86-4B6B-9BF1-EBE2819EB0B7}" dt="2023-06-18T08:39:34.929" v="2619" actId="26606"/>
          <ac:spMkLst>
            <pc:docMk/>
            <pc:sldMk cId="2012282665" sldId="262"/>
            <ac:spMk id="181" creationId="{AA330523-F25B-4007-B3E5-ABB5637D160A}"/>
          </ac:spMkLst>
        </pc:spChg>
        <pc:grpChg chg="add del">
          <ac:chgData name="Camelia Daniel" userId="cc4d0b92babcbad2" providerId="LiveId" clId="{2A973E70-8A86-4B6B-9BF1-EBE2819EB0B7}" dt="2023-06-18T08:32:04.817" v="2502" actId="26606"/>
          <ac:grpSpMkLst>
            <pc:docMk/>
            <pc:sldMk cId="2012282665" sldId="262"/>
            <ac:grpSpMk id="7" creationId="{B4DE830A-B531-4A3B-96F6-0ECE88B08555}"/>
          </ac:grpSpMkLst>
        </pc:grpChg>
        <pc:grpChg chg="add del">
          <ac:chgData name="Camelia Daniel" userId="cc4d0b92babcbad2" providerId="LiveId" clId="{2A973E70-8A86-4B6B-9BF1-EBE2819EB0B7}" dt="2023-06-14T19:58:48.388" v="2479" actId="26606"/>
          <ac:grpSpMkLst>
            <pc:docMk/>
            <pc:sldMk cId="2012282665" sldId="262"/>
            <ac:grpSpMk id="9" creationId="{B4DE830A-B531-4A3B-96F6-0ECE88B08555}"/>
          </ac:grpSpMkLst>
        </pc:grpChg>
        <pc:grpChg chg="add del">
          <ac:chgData name="Camelia Daniel" userId="cc4d0b92babcbad2" providerId="LiveId" clId="{2A973E70-8A86-4B6B-9BF1-EBE2819EB0B7}" dt="2023-06-14T19:56:11.128" v="2460" actId="26606"/>
          <ac:grpSpMkLst>
            <pc:docMk/>
            <pc:sldMk cId="2012282665" sldId="262"/>
            <ac:grpSpMk id="15" creationId="{B4DE830A-B531-4A3B-96F6-0ECE88B08555}"/>
          </ac:grpSpMkLst>
        </pc:grpChg>
        <pc:grpChg chg="add del">
          <ac:chgData name="Camelia Daniel" userId="cc4d0b92babcbad2" providerId="LiveId" clId="{2A973E70-8A86-4B6B-9BF1-EBE2819EB0B7}" dt="2023-06-14T19:59:30.545" v="2484" actId="26606"/>
          <ac:grpSpMkLst>
            <pc:docMk/>
            <pc:sldMk cId="2012282665" sldId="262"/>
            <ac:grpSpMk id="32" creationId="{88C9B83F-64CD-41C1-925F-A08801FFD0BD}"/>
          </ac:grpSpMkLst>
        </pc:grpChg>
        <pc:grpChg chg="add del">
          <ac:chgData name="Camelia Daniel" userId="cc4d0b92babcbad2" providerId="LiveId" clId="{2A973E70-8A86-4B6B-9BF1-EBE2819EB0B7}" dt="2023-06-14T19:56:40.614" v="2468" actId="26606"/>
          <ac:grpSpMkLst>
            <pc:docMk/>
            <pc:sldMk cId="2012282665" sldId="262"/>
            <ac:grpSpMk id="40" creationId="{88C9B83F-64CD-41C1-925F-A08801FFD0BD}"/>
          </ac:grpSpMkLst>
        </pc:grpChg>
        <pc:grpChg chg="add del">
          <ac:chgData name="Camelia Daniel" userId="cc4d0b92babcbad2" providerId="LiveId" clId="{2A973E70-8A86-4B6B-9BF1-EBE2819EB0B7}" dt="2023-06-18T08:32:28.480" v="2504" actId="26606"/>
          <ac:grpSpMkLst>
            <pc:docMk/>
            <pc:sldMk cId="2012282665" sldId="262"/>
            <ac:grpSpMk id="44" creationId="{B4DE830A-B531-4A3B-96F6-0ECE88B08555}"/>
          </ac:grpSpMkLst>
        </pc:grpChg>
        <pc:grpChg chg="add del">
          <ac:chgData name="Camelia Daniel" userId="cc4d0b92babcbad2" providerId="LiveId" clId="{2A973E70-8A86-4B6B-9BF1-EBE2819EB0B7}" dt="2023-06-14T19:57:11.613" v="2470" actId="26606"/>
          <ac:grpSpMkLst>
            <pc:docMk/>
            <pc:sldMk cId="2012282665" sldId="262"/>
            <ac:grpSpMk id="47" creationId="{B4DE830A-B531-4A3B-96F6-0ECE88B08555}"/>
          </ac:grpSpMkLst>
        </pc:grpChg>
        <pc:grpChg chg="add del">
          <ac:chgData name="Camelia Daniel" userId="cc4d0b92babcbad2" providerId="LiveId" clId="{2A973E70-8A86-4B6B-9BF1-EBE2819EB0B7}" dt="2023-06-14T20:00:18.012" v="2488" actId="26606"/>
          <ac:grpSpMkLst>
            <pc:docMk/>
            <pc:sldMk cId="2012282665" sldId="262"/>
            <ac:grpSpMk id="54" creationId="{88C9B83F-64CD-41C1-925F-A08801FFD0BD}"/>
          </ac:grpSpMkLst>
        </pc:grpChg>
        <pc:grpChg chg="add del">
          <ac:chgData name="Camelia Daniel" userId="cc4d0b92babcbad2" providerId="LiveId" clId="{2A973E70-8A86-4B6B-9BF1-EBE2819EB0B7}" dt="2023-06-14T19:57:31.306" v="2472" actId="26606"/>
          <ac:grpSpMkLst>
            <pc:docMk/>
            <pc:sldMk cId="2012282665" sldId="262"/>
            <ac:grpSpMk id="55" creationId="{88C9B83F-64CD-41C1-925F-A08801FFD0BD}"/>
          </ac:grpSpMkLst>
        </pc:grpChg>
        <pc:grpChg chg="add del">
          <ac:chgData name="Camelia Daniel" userId="cc4d0b92babcbad2" providerId="LiveId" clId="{2A973E70-8A86-4B6B-9BF1-EBE2819EB0B7}" dt="2023-06-18T08:32:50.743" v="2509" actId="26606"/>
          <ac:grpSpMkLst>
            <pc:docMk/>
            <pc:sldMk cId="2012282665" sldId="262"/>
            <ac:grpSpMk id="56" creationId="{B4DE830A-B531-4A3B-96F6-0ECE88B08555}"/>
          </ac:grpSpMkLst>
        </pc:grpChg>
        <pc:grpChg chg="add del">
          <ac:chgData name="Camelia Daniel" userId="cc4d0b92babcbad2" providerId="LiveId" clId="{2A973E70-8A86-4B6B-9BF1-EBE2819EB0B7}" dt="2023-06-14T19:57:46.609" v="2475" actId="26606"/>
          <ac:grpSpMkLst>
            <pc:docMk/>
            <pc:sldMk cId="2012282665" sldId="262"/>
            <ac:grpSpMk id="68" creationId="{88C9B83F-64CD-41C1-925F-A08801FFD0BD}"/>
          </ac:grpSpMkLst>
        </pc:grpChg>
        <pc:grpChg chg="add del">
          <ac:chgData name="Camelia Daniel" userId="cc4d0b92babcbad2" providerId="LiveId" clId="{2A973E70-8A86-4B6B-9BF1-EBE2819EB0B7}" dt="2023-06-14T19:58:33.178" v="2477"/>
          <ac:grpSpMkLst>
            <pc:docMk/>
            <pc:sldMk cId="2012282665" sldId="262"/>
            <ac:grpSpMk id="78" creationId="{88C9B83F-64CD-41C1-925F-A08801FFD0BD}"/>
          </ac:grpSpMkLst>
        </pc:grpChg>
        <pc:grpChg chg="add del">
          <ac:chgData name="Camelia Daniel" userId="cc4d0b92babcbad2" providerId="LiveId" clId="{2A973E70-8A86-4B6B-9BF1-EBE2819EB0B7}" dt="2023-06-18T08:33:17.127" v="2516" actId="26606"/>
          <ac:grpSpMkLst>
            <pc:docMk/>
            <pc:sldMk cId="2012282665" sldId="262"/>
            <ac:grpSpMk id="96" creationId="{B4DE830A-B531-4A3B-96F6-0ECE88B08555}"/>
          </ac:grpSpMkLst>
        </pc:grpChg>
        <pc:grpChg chg="add del">
          <ac:chgData name="Camelia Daniel" userId="cc4d0b92babcbad2" providerId="LiveId" clId="{2A973E70-8A86-4B6B-9BF1-EBE2819EB0B7}" dt="2023-06-18T08:33:06.610" v="2513" actId="26606"/>
          <ac:grpSpMkLst>
            <pc:docMk/>
            <pc:sldMk cId="2012282665" sldId="262"/>
            <ac:grpSpMk id="106" creationId="{B4DE830A-B531-4A3B-96F6-0ECE88B08555}"/>
          </ac:grpSpMkLst>
        </pc:grpChg>
        <pc:grpChg chg="add del">
          <ac:chgData name="Camelia Daniel" userId="cc4d0b92babcbad2" providerId="LiveId" clId="{2A973E70-8A86-4B6B-9BF1-EBE2819EB0B7}" dt="2023-06-18T08:33:17.119" v="2515" actId="26606"/>
          <ac:grpSpMkLst>
            <pc:docMk/>
            <pc:sldMk cId="2012282665" sldId="262"/>
            <ac:grpSpMk id="118" creationId="{88C9B83F-64CD-41C1-925F-A08801FFD0BD}"/>
          </ac:grpSpMkLst>
        </pc:grpChg>
        <pc:grpChg chg="add del">
          <ac:chgData name="Camelia Daniel" userId="cc4d0b92babcbad2" providerId="LiveId" clId="{2A973E70-8A86-4B6B-9BF1-EBE2819EB0B7}" dt="2023-06-18T08:36:53.467" v="2573" actId="26606"/>
          <ac:grpSpMkLst>
            <pc:docMk/>
            <pc:sldMk cId="2012282665" sldId="262"/>
            <ac:grpSpMk id="120" creationId="{B4DE830A-B531-4A3B-96F6-0ECE88B08555}"/>
          </ac:grpSpMkLst>
        </pc:grpChg>
        <pc:grpChg chg="add del">
          <ac:chgData name="Camelia Daniel" userId="cc4d0b92babcbad2" providerId="LiveId" clId="{2A973E70-8A86-4B6B-9BF1-EBE2819EB0B7}" dt="2023-06-18T08:36:53.448" v="2572" actId="26606"/>
          <ac:grpSpMkLst>
            <pc:docMk/>
            <pc:sldMk cId="2012282665" sldId="262"/>
            <ac:grpSpMk id="125" creationId="{28460BD8-AE3F-4AC9-9D0B-717052AA5D3A}"/>
          </ac:grpSpMkLst>
        </pc:grpChg>
        <pc:grpChg chg="add del">
          <ac:chgData name="Camelia Daniel" userId="cc4d0b92babcbad2" providerId="LiveId" clId="{2A973E70-8A86-4B6B-9BF1-EBE2819EB0B7}" dt="2023-06-18T08:39:48.351" v="2623" actId="26606"/>
          <ac:grpSpMkLst>
            <pc:docMk/>
            <pc:sldMk cId="2012282665" sldId="262"/>
            <ac:grpSpMk id="157" creationId="{28460BD8-AE3F-4AC9-9D0B-717052AA5D3A}"/>
          </ac:grpSpMkLst>
        </pc:grpChg>
        <pc:grpChg chg="add del">
          <ac:chgData name="Camelia Daniel" userId="cc4d0b92babcbad2" providerId="LiveId" clId="{2A973E70-8A86-4B6B-9BF1-EBE2819EB0B7}" dt="2023-06-18T08:39:32.609" v="2617" actId="26606"/>
          <ac:grpSpMkLst>
            <pc:docMk/>
            <pc:sldMk cId="2012282665" sldId="262"/>
            <ac:grpSpMk id="166" creationId="{B4DE830A-B531-4A3B-96F6-0ECE88B08555}"/>
          </ac:grpSpMkLst>
        </pc:grpChg>
        <pc:grpChg chg="add del">
          <ac:chgData name="Camelia Daniel" userId="cc4d0b92babcbad2" providerId="LiveId" clId="{2A973E70-8A86-4B6B-9BF1-EBE2819EB0B7}" dt="2023-06-18T08:39:34.929" v="2619" actId="26606"/>
          <ac:grpSpMkLst>
            <pc:docMk/>
            <pc:sldMk cId="2012282665" sldId="262"/>
            <ac:grpSpMk id="180" creationId="{B4DE830A-B531-4A3B-96F6-0ECE88B08555}"/>
          </ac:grpSpMkLst>
        </pc:grpChg>
        <pc:grpChg chg="add del">
          <ac:chgData name="Camelia Daniel" userId="cc4d0b92babcbad2" providerId="LiveId" clId="{2A973E70-8A86-4B6B-9BF1-EBE2819EB0B7}" dt="2023-06-18T08:39:48.337" v="2622" actId="26606"/>
          <ac:grpSpMkLst>
            <pc:docMk/>
            <pc:sldMk cId="2012282665" sldId="262"/>
            <ac:grpSpMk id="183" creationId="{88C9B83F-64CD-41C1-925F-A08801FFD0BD}"/>
          </ac:grpSpMkLst>
        </pc:grpChg>
        <pc:grpChg chg="add del">
          <ac:chgData name="Camelia Daniel" userId="cc4d0b92babcbad2" providerId="LiveId" clId="{2A973E70-8A86-4B6B-9BF1-EBE2819EB0B7}" dt="2023-06-24T11:20:30.394" v="4169"/>
          <ac:grpSpMkLst>
            <pc:docMk/>
            <pc:sldMk cId="2012282665" sldId="262"/>
            <ac:grpSpMk id="185" creationId="{B4DE830A-B531-4A3B-96F6-0ECE88B08555}"/>
          </ac:grpSpMkLst>
        </pc:grpChg>
        <pc:graphicFrameChg chg="add del mod ord modGraphic">
          <ac:chgData name="Camelia Daniel" userId="cc4d0b92babcbad2" providerId="LiveId" clId="{2A973E70-8A86-4B6B-9BF1-EBE2819EB0B7}" dt="2023-06-13T13:36:52.656" v="1703" actId="478"/>
          <ac:graphicFrameMkLst>
            <pc:docMk/>
            <pc:sldMk cId="2012282665" sldId="262"/>
            <ac:graphicFrameMk id="4" creationId="{1672D9AE-2F36-F23C-DC26-44C9535350E9}"/>
          </ac:graphicFrameMkLst>
        </pc:graphicFrameChg>
        <pc:picChg chg="add del mod">
          <ac:chgData name="Camelia Daniel" userId="cc4d0b92babcbad2" providerId="LiveId" clId="{2A973E70-8A86-4B6B-9BF1-EBE2819EB0B7}" dt="2023-06-18T08:36:29.214" v="2564" actId="478"/>
          <ac:picMkLst>
            <pc:docMk/>
            <pc:sldMk cId="2012282665" sldId="262"/>
            <ac:picMk id="4" creationId="{5DEB6C4C-57A6-7077-92FF-94DCD57FB1A1}"/>
          </ac:picMkLst>
        </pc:picChg>
        <pc:picChg chg="add del mod">
          <ac:chgData name="Camelia Daniel" userId="cc4d0b92babcbad2" providerId="LiveId" clId="{2A973E70-8A86-4B6B-9BF1-EBE2819EB0B7}" dt="2023-06-14T19:59:11.449" v="2481" actId="478"/>
          <ac:picMkLst>
            <pc:docMk/>
            <pc:sldMk cId="2012282665" sldId="262"/>
            <ac:picMk id="4" creationId="{C75B7218-2B8C-996F-E949-4B9286DEAFDA}"/>
          </ac:picMkLst>
        </pc:picChg>
        <pc:picChg chg="add del mod">
          <ac:chgData name="Camelia Daniel" userId="cc4d0b92babcbad2" providerId="LiveId" clId="{2A973E70-8A86-4B6B-9BF1-EBE2819EB0B7}" dt="2023-06-14T19:55:51.024" v="2457" actId="478"/>
          <ac:picMkLst>
            <pc:docMk/>
            <pc:sldMk cId="2012282665" sldId="262"/>
            <ac:picMk id="6" creationId="{D553C7FA-B69A-0EB0-A69F-E7F8CE039C55}"/>
          </ac:picMkLst>
        </pc:picChg>
        <pc:picChg chg="add del mod">
          <ac:chgData name="Camelia Daniel" userId="cc4d0b92babcbad2" providerId="LiveId" clId="{2A973E70-8A86-4B6B-9BF1-EBE2819EB0B7}" dt="2023-06-13T13:25:58.272" v="1584" actId="478"/>
          <ac:picMkLst>
            <pc:docMk/>
            <pc:sldMk cId="2012282665" sldId="262"/>
            <ac:picMk id="8" creationId="{A52559DD-AE4F-288B-8470-83E0A8D118C7}"/>
          </ac:picMkLst>
        </pc:picChg>
        <pc:picChg chg="add mod">
          <ac:chgData name="Camelia Daniel" userId="cc4d0b92babcbad2" providerId="LiveId" clId="{2A973E70-8A86-4B6B-9BF1-EBE2819EB0B7}" dt="2023-06-18T08:40:31.518" v="2634" actId="14100"/>
          <ac:picMkLst>
            <pc:docMk/>
            <pc:sldMk cId="2012282665" sldId="262"/>
            <ac:picMk id="9" creationId="{674EFEF5-7542-5CFA-B63A-1A7E6AFEE950}"/>
          </ac:picMkLst>
        </pc:picChg>
        <pc:picChg chg="add del mod">
          <ac:chgData name="Camelia Daniel" userId="cc4d0b92babcbad2" providerId="LiveId" clId="{2A973E70-8A86-4B6B-9BF1-EBE2819EB0B7}" dt="2023-06-18T08:30:46.628" v="2492" actId="478"/>
          <ac:picMkLst>
            <pc:docMk/>
            <pc:sldMk cId="2012282665" sldId="262"/>
            <ac:picMk id="13" creationId="{48A3C5B5-12F2-296D-5467-7DCC0C20B08B}"/>
          </ac:picMkLst>
        </pc:picChg>
        <pc:cxnChg chg="add del">
          <ac:chgData name="Camelia Daniel" userId="cc4d0b92babcbad2" providerId="LiveId" clId="{2A973E70-8A86-4B6B-9BF1-EBE2819EB0B7}" dt="2023-06-14T19:56:38.087" v="2466" actId="26606"/>
          <ac:cxnSpMkLst>
            <pc:docMk/>
            <pc:sldMk cId="2012282665" sldId="262"/>
            <ac:cxnSpMk id="19" creationId="{063B6EC6-D752-4EE7-908B-F8F19E8C7FEA}"/>
          </ac:cxnSpMkLst>
        </pc:cxnChg>
        <pc:cxnChg chg="add del">
          <ac:chgData name="Camelia Daniel" userId="cc4d0b92babcbad2" providerId="LiveId" clId="{2A973E70-8A86-4B6B-9BF1-EBE2819EB0B7}" dt="2023-06-14T19:56:38.087" v="2466" actId="26606"/>
          <ac:cxnSpMkLst>
            <pc:docMk/>
            <pc:sldMk cId="2012282665" sldId="262"/>
            <ac:cxnSpMk id="21" creationId="{EFECD4E8-AD3E-4228-82A2-9461958EA94D}"/>
          </ac:cxnSpMkLst>
        </pc:cxnChg>
        <pc:cxnChg chg="add del">
          <ac:chgData name="Camelia Daniel" userId="cc4d0b92babcbad2" providerId="LiveId" clId="{2A973E70-8A86-4B6B-9BF1-EBE2819EB0B7}" dt="2023-06-14T19:57:31.306" v="2472" actId="26606"/>
          <ac:cxnSpMkLst>
            <pc:docMk/>
            <pc:sldMk cId="2012282665" sldId="262"/>
            <ac:cxnSpMk id="61" creationId="{A57C1A16-B8AB-4D99-A195-A38F556A6486}"/>
          </ac:cxnSpMkLst>
        </pc:cxnChg>
        <pc:cxnChg chg="add del">
          <ac:chgData name="Camelia Daniel" userId="cc4d0b92babcbad2" providerId="LiveId" clId="{2A973E70-8A86-4B6B-9BF1-EBE2819EB0B7}" dt="2023-06-14T19:57:31.306" v="2472" actId="26606"/>
          <ac:cxnSpMkLst>
            <pc:docMk/>
            <pc:sldMk cId="2012282665" sldId="262"/>
            <ac:cxnSpMk id="62" creationId="{F8A9B20B-D1DD-4573-B5EC-558029519236}"/>
          </ac:cxnSpMkLst>
        </pc:cxnChg>
        <pc:cxnChg chg="add del">
          <ac:chgData name="Camelia Daniel" userId="cc4d0b92babcbad2" providerId="LiveId" clId="{2A973E70-8A86-4B6B-9BF1-EBE2819EB0B7}" dt="2023-06-18T08:32:50.733" v="2508" actId="26606"/>
          <ac:cxnSpMkLst>
            <pc:docMk/>
            <pc:sldMk cId="2012282665" sldId="262"/>
            <ac:cxnSpMk id="80" creationId="{063B6EC6-D752-4EE7-908B-F8F19E8C7FEA}"/>
          </ac:cxnSpMkLst>
        </pc:cxnChg>
        <pc:cxnChg chg="add del">
          <ac:chgData name="Camelia Daniel" userId="cc4d0b92babcbad2" providerId="LiveId" clId="{2A973E70-8A86-4B6B-9BF1-EBE2819EB0B7}" dt="2023-06-18T08:32:50.733" v="2508" actId="26606"/>
          <ac:cxnSpMkLst>
            <pc:docMk/>
            <pc:sldMk cId="2012282665" sldId="262"/>
            <ac:cxnSpMk id="82" creationId="{EFECD4E8-AD3E-4228-82A2-9461958EA94D}"/>
          </ac:cxnSpMkLst>
        </pc:cxnChg>
        <pc:cxnChg chg="add del">
          <ac:chgData name="Camelia Daniel" userId="cc4d0b92babcbad2" providerId="LiveId" clId="{2A973E70-8A86-4B6B-9BF1-EBE2819EB0B7}" dt="2023-06-18T08:36:53.448" v="2572" actId="26606"/>
          <ac:cxnSpMkLst>
            <pc:docMk/>
            <pc:sldMk cId="2012282665" sldId="262"/>
            <ac:cxnSpMk id="139" creationId="{EB898B32-3891-4C3A-8F58-C5969D2E9033}"/>
          </ac:cxnSpMkLst>
        </pc:cxnChg>
        <pc:cxnChg chg="add del">
          <ac:chgData name="Camelia Daniel" userId="cc4d0b92babcbad2" providerId="LiveId" clId="{2A973E70-8A86-4B6B-9BF1-EBE2819EB0B7}" dt="2023-06-18T08:36:53.448" v="2572" actId="26606"/>
          <ac:cxnSpMkLst>
            <pc:docMk/>
            <pc:sldMk cId="2012282665" sldId="262"/>
            <ac:cxnSpMk id="141" creationId="{4AE4806D-B8F9-4679-A68A-9BD21C01A301}"/>
          </ac:cxnSpMkLst>
        </pc:cxnChg>
        <pc:cxnChg chg="add del">
          <ac:chgData name="Camelia Daniel" userId="cc4d0b92babcbad2" providerId="LiveId" clId="{2A973E70-8A86-4B6B-9BF1-EBE2819EB0B7}" dt="2023-06-18T08:39:48.351" v="2623" actId="26606"/>
          <ac:cxnSpMkLst>
            <pc:docMk/>
            <pc:sldMk cId="2012282665" sldId="262"/>
            <ac:cxnSpMk id="160" creationId="{C9C5D90B-7EE3-4D26-AB7D-A5A3A6E11203}"/>
          </ac:cxnSpMkLst>
        </pc:cxnChg>
      </pc:sldChg>
      <pc:sldChg chg="new del">
        <pc:chgData name="Camelia Daniel" userId="cc4d0b92babcbad2" providerId="LiveId" clId="{2A973E70-8A86-4B6B-9BF1-EBE2819EB0B7}" dt="2023-06-13T13:27:52.897" v="1587" actId="47"/>
        <pc:sldMkLst>
          <pc:docMk/>
          <pc:sldMk cId="574727810" sldId="263"/>
        </pc:sldMkLst>
      </pc:sldChg>
      <pc:sldChg chg="new del">
        <pc:chgData name="Camelia Daniel" userId="cc4d0b92babcbad2" providerId="LiveId" clId="{2A973E70-8A86-4B6B-9BF1-EBE2819EB0B7}" dt="2023-06-13T13:26:21.967" v="1585" actId="47"/>
        <pc:sldMkLst>
          <pc:docMk/>
          <pc:sldMk cId="1511923712" sldId="263"/>
        </pc:sldMkLst>
      </pc:sldChg>
      <pc:sldChg chg="addSp delSp modSp new mod delAnim modAnim addCm delCm">
        <pc:chgData name="Camelia Daniel" userId="cc4d0b92babcbad2" providerId="LiveId" clId="{2A973E70-8A86-4B6B-9BF1-EBE2819EB0B7}" dt="2023-06-13T19:41:57.553" v="2446" actId="20577"/>
        <pc:sldMkLst>
          <pc:docMk/>
          <pc:sldMk cId="3940891494" sldId="263"/>
        </pc:sldMkLst>
        <pc:spChg chg="mod">
          <ac:chgData name="Camelia Daniel" userId="cc4d0b92babcbad2" providerId="LiveId" clId="{2A973E70-8A86-4B6B-9BF1-EBE2819EB0B7}" dt="2023-06-13T19:40:34.655" v="2407" actId="1076"/>
          <ac:spMkLst>
            <pc:docMk/>
            <pc:sldMk cId="3940891494" sldId="263"/>
            <ac:spMk id="2" creationId="{F74F39DE-AC9D-792F-BC55-C547194E2976}"/>
          </ac:spMkLst>
        </pc:spChg>
        <pc:spChg chg="del mod">
          <ac:chgData name="Camelia Daniel" userId="cc4d0b92babcbad2" providerId="LiveId" clId="{2A973E70-8A86-4B6B-9BF1-EBE2819EB0B7}" dt="2023-06-13T19:21:51.059" v="2172"/>
          <ac:spMkLst>
            <pc:docMk/>
            <pc:sldMk cId="3940891494" sldId="263"/>
            <ac:spMk id="3" creationId="{4427FAD0-9635-07DB-C377-0D96B007FBAD}"/>
          </ac:spMkLst>
        </pc:spChg>
        <pc:spChg chg="add del mod">
          <ac:chgData name="Camelia Daniel" userId="cc4d0b92babcbad2" providerId="LiveId" clId="{2A973E70-8A86-4B6B-9BF1-EBE2819EB0B7}" dt="2023-06-13T19:24:08.173" v="2174" actId="3680"/>
          <ac:spMkLst>
            <pc:docMk/>
            <pc:sldMk cId="3940891494" sldId="263"/>
            <ac:spMk id="6" creationId="{8485F886-BDA7-9F96-86D0-422EAA0D7999}"/>
          </ac:spMkLst>
        </pc:spChg>
        <pc:graphicFrameChg chg="add mod ord modGraphic">
          <ac:chgData name="Camelia Daniel" userId="cc4d0b92babcbad2" providerId="LiveId" clId="{2A973E70-8A86-4B6B-9BF1-EBE2819EB0B7}" dt="2023-06-13T19:41:57.553" v="2446" actId="20577"/>
          <ac:graphicFrameMkLst>
            <pc:docMk/>
            <pc:sldMk cId="3940891494" sldId="263"/>
            <ac:graphicFrameMk id="7" creationId="{4A1E7643-073E-1FEA-527F-9CB600DF62ED}"/>
          </ac:graphicFrameMkLst>
        </pc:graphicFrameChg>
        <pc:picChg chg="add del mod">
          <ac:chgData name="Camelia Daniel" userId="cc4d0b92babcbad2" providerId="LiveId" clId="{2A973E70-8A86-4B6B-9BF1-EBE2819EB0B7}" dt="2023-06-13T19:22:49.869" v="2173" actId="478"/>
          <ac:picMkLst>
            <pc:docMk/>
            <pc:sldMk cId="3940891494" sldId="263"/>
            <ac:picMk id="4" creationId="{ED842B61-08C5-10B7-3952-45E60AFA5D0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Camelia Daniel" userId="cc4d0b92babcbad2" providerId="LiveId" clId="{2A973E70-8A86-4B6B-9BF1-EBE2819EB0B7}" dt="2023-06-13T19:37:21.356" v="2369"/>
              <pc2:cmMkLst xmlns:pc2="http://schemas.microsoft.com/office/powerpoint/2019/9/main/command">
                <pc:docMk/>
                <pc:sldMk cId="3940891494" sldId="263"/>
                <pc2:cmMk id="{8BD62BD7-CEE5-4D6B-9D6A-BA806CA47392}"/>
              </pc2:cmMkLst>
            </pc226:cmChg>
          </p:ext>
        </pc:extLst>
      </pc:sldChg>
      <pc:sldChg chg="modSp new mod">
        <pc:chgData name="Camelia Daniel" userId="cc4d0b92babcbad2" providerId="LiveId" clId="{2A973E70-8A86-4B6B-9BF1-EBE2819EB0B7}" dt="2023-06-24T11:20:37.559" v="4170"/>
        <pc:sldMkLst>
          <pc:docMk/>
          <pc:sldMk cId="3168132054" sldId="264"/>
        </pc:sldMkLst>
        <pc:spChg chg="mod">
          <ac:chgData name="Camelia Daniel" userId="cc4d0b92babcbad2" providerId="LiveId" clId="{2A973E70-8A86-4B6B-9BF1-EBE2819EB0B7}" dt="2023-06-24T11:20:37.559" v="4170"/>
          <ac:spMkLst>
            <pc:docMk/>
            <pc:sldMk cId="3168132054" sldId="264"/>
            <ac:spMk id="2" creationId="{DC6ED5BA-B449-086C-5ED6-7B6E298A08C0}"/>
          </ac:spMkLst>
        </pc:spChg>
        <pc:spChg chg="mod">
          <ac:chgData name="Camelia Daniel" userId="cc4d0b92babcbad2" providerId="LiveId" clId="{2A973E70-8A86-4B6B-9BF1-EBE2819EB0B7}" dt="2023-06-24T11:20:37.559" v="4170"/>
          <ac:spMkLst>
            <pc:docMk/>
            <pc:sldMk cId="3168132054" sldId="264"/>
            <ac:spMk id="3" creationId="{A45D6DAC-665A-1DD6-5AB0-24D1286ED9DC}"/>
          </ac:spMkLst>
        </pc:spChg>
      </pc:sldChg>
      <pc:sldChg chg="addSp delSp modSp new del mod setBg setClrOvrMap delDesignElem">
        <pc:chgData name="Camelia Daniel" userId="cc4d0b92babcbad2" providerId="LiveId" clId="{2A973E70-8A86-4B6B-9BF1-EBE2819EB0B7}" dt="2023-06-24T11:02:44.148" v="3672" actId="2696"/>
        <pc:sldMkLst>
          <pc:docMk/>
          <pc:sldMk cId="3458549031" sldId="265"/>
        </pc:sldMkLst>
        <pc:spChg chg="mod">
          <ac:chgData name="Camelia Daniel" userId="cc4d0b92babcbad2" providerId="LiveId" clId="{2A973E70-8A86-4B6B-9BF1-EBE2819EB0B7}" dt="2023-06-13T13:30:27.451" v="1654" actId="26606"/>
          <ac:spMkLst>
            <pc:docMk/>
            <pc:sldMk cId="3458549031" sldId="265"/>
            <ac:spMk id="2" creationId="{DDE5FC79-2B33-D286-38CF-0A56F5A85D26}"/>
          </ac:spMkLst>
        </pc:spChg>
        <pc:spChg chg="add del">
          <ac:chgData name="Camelia Daniel" userId="cc4d0b92babcbad2" providerId="LiveId" clId="{2A973E70-8A86-4B6B-9BF1-EBE2819EB0B7}" dt="2023-06-13T13:30:27.451" v="1654" actId="26606"/>
          <ac:spMkLst>
            <pc:docMk/>
            <pc:sldMk cId="3458549031" sldId="265"/>
            <ac:spMk id="3" creationId="{F6A39343-A656-7624-1C7B-E06F0AEA65D7}"/>
          </ac:spMkLst>
        </pc:spChg>
        <pc:spChg chg="add del">
          <ac:chgData name="Camelia Daniel" userId="cc4d0b92babcbad2" providerId="LiveId" clId="{2A973E70-8A86-4B6B-9BF1-EBE2819EB0B7}" dt="2023-06-13T13:30:03.342" v="1639" actId="26606"/>
          <ac:spMkLst>
            <pc:docMk/>
            <pc:sldMk cId="3458549031" sldId="265"/>
            <ac:spMk id="8" creationId="{C8DD82D3-D002-45B0-B16A-82B3DA4EFDDB}"/>
          </ac:spMkLst>
        </pc:spChg>
        <pc:spChg chg="add del">
          <ac:chgData name="Camelia Daniel" userId="cc4d0b92babcbad2" providerId="LiveId" clId="{2A973E70-8A86-4B6B-9BF1-EBE2819EB0B7}" dt="2023-06-13T13:30:01.159" v="1637" actId="26606"/>
          <ac:spMkLst>
            <pc:docMk/>
            <pc:sldMk cId="3458549031" sldId="265"/>
            <ac:spMk id="9" creationId="{25C8D2C1-DA83-420D-9635-D52CE066B5DA}"/>
          </ac:spMkLst>
        </pc:spChg>
        <pc:spChg chg="add del">
          <ac:chgData name="Camelia Daniel" userId="cc4d0b92babcbad2" providerId="LiveId" clId="{2A973E70-8A86-4B6B-9BF1-EBE2819EB0B7}" dt="2023-06-13T13:30:01.159" v="1637" actId="26606"/>
          <ac:spMkLst>
            <pc:docMk/>
            <pc:sldMk cId="3458549031" sldId="265"/>
            <ac:spMk id="11" creationId="{434F74C9-6A0B-409E-AD1C-45B58BE91BB8}"/>
          </ac:spMkLst>
        </pc:spChg>
        <pc:spChg chg="add del">
          <ac:chgData name="Camelia Daniel" userId="cc4d0b92babcbad2" providerId="LiveId" clId="{2A973E70-8A86-4B6B-9BF1-EBE2819EB0B7}" dt="2023-06-13T13:30:03.342" v="1639" actId="26606"/>
          <ac:spMkLst>
            <pc:docMk/>
            <pc:sldMk cId="3458549031" sldId="265"/>
            <ac:spMk id="12" creationId="{4C15B19B-E7BB-4060-B12F-3CDA8EF16A52}"/>
          </ac:spMkLst>
        </pc:spChg>
        <pc:spChg chg="add del">
          <ac:chgData name="Camelia Daniel" userId="cc4d0b92babcbad2" providerId="LiveId" clId="{2A973E70-8A86-4B6B-9BF1-EBE2819EB0B7}" dt="2023-06-13T13:30:01.159" v="1637" actId="26606"/>
          <ac:spMkLst>
            <pc:docMk/>
            <pc:sldMk cId="3458549031" sldId="265"/>
            <ac:spMk id="15" creationId="{B76D919A-FC3E-4B4E-BAF0-ED6CFB8DC4AE}"/>
          </ac:spMkLst>
        </pc:spChg>
        <pc:spChg chg="add del">
          <ac:chgData name="Camelia Daniel" userId="cc4d0b92babcbad2" providerId="LiveId" clId="{2A973E70-8A86-4B6B-9BF1-EBE2819EB0B7}" dt="2023-06-13T13:30:01.159" v="1637" actId="26606"/>
          <ac:spMkLst>
            <pc:docMk/>
            <pc:sldMk cId="3458549031" sldId="265"/>
            <ac:spMk id="17" creationId="{8F66ACBD-1C82-4782-AA7C-05504DD7DE77}"/>
          </ac:spMkLst>
        </pc:spChg>
        <pc:spChg chg="add del">
          <ac:chgData name="Camelia Daniel" userId="cc4d0b92babcbad2" providerId="LiveId" clId="{2A973E70-8A86-4B6B-9BF1-EBE2819EB0B7}" dt="2023-06-13T13:30:03.342" v="1639" actId="26606"/>
          <ac:spMkLst>
            <pc:docMk/>
            <pc:sldMk cId="3458549031" sldId="265"/>
            <ac:spMk id="19" creationId="{F6A39343-A656-7624-1C7B-E06F0AEA65D7}"/>
          </ac:spMkLst>
        </pc:spChg>
        <pc:spChg chg="add del">
          <ac:chgData name="Camelia Daniel" userId="cc4d0b92babcbad2" providerId="LiveId" clId="{2A973E70-8A86-4B6B-9BF1-EBE2819EB0B7}" dt="2023-06-13T13:30:06" v="1641" actId="26606"/>
          <ac:spMkLst>
            <pc:docMk/>
            <pc:sldMk cId="3458549031" sldId="265"/>
            <ac:spMk id="21" creationId="{11A978AA-7672-42C4-B5ED-55539D564D6E}"/>
          </ac:spMkLst>
        </pc:spChg>
        <pc:spChg chg="add del">
          <ac:chgData name="Camelia Daniel" userId="cc4d0b92babcbad2" providerId="LiveId" clId="{2A973E70-8A86-4B6B-9BF1-EBE2819EB0B7}" dt="2023-06-13T13:30:06" v="1641" actId="26606"/>
          <ac:spMkLst>
            <pc:docMk/>
            <pc:sldMk cId="3458549031" sldId="265"/>
            <ac:spMk id="22" creationId="{7B938393-3C03-4A4C-9BEF-927DC2366562}"/>
          </ac:spMkLst>
        </pc:spChg>
        <pc:spChg chg="add del">
          <ac:chgData name="Camelia Daniel" userId="cc4d0b92babcbad2" providerId="LiveId" clId="{2A973E70-8A86-4B6B-9BF1-EBE2819EB0B7}" dt="2023-06-13T13:30:06" v="1641" actId="26606"/>
          <ac:spMkLst>
            <pc:docMk/>
            <pc:sldMk cId="3458549031" sldId="265"/>
            <ac:spMk id="23" creationId="{A092A857-B226-45FB-955B-CBB2C1B5318E}"/>
          </ac:spMkLst>
        </pc:spChg>
        <pc:spChg chg="add del">
          <ac:chgData name="Camelia Daniel" userId="cc4d0b92babcbad2" providerId="LiveId" clId="{2A973E70-8A86-4B6B-9BF1-EBE2819EB0B7}" dt="2023-06-13T13:30:06" v="1641" actId="26606"/>
          <ac:spMkLst>
            <pc:docMk/>
            <pc:sldMk cId="3458549031" sldId="265"/>
            <ac:spMk id="24" creationId="{F6A39343-A656-7624-1C7B-E06F0AEA65D7}"/>
          </ac:spMkLst>
        </pc:spChg>
        <pc:spChg chg="add del">
          <ac:chgData name="Camelia Daniel" userId="cc4d0b92babcbad2" providerId="LiveId" clId="{2A973E70-8A86-4B6B-9BF1-EBE2819EB0B7}" dt="2023-06-13T13:30:13.760" v="1643" actId="26606"/>
          <ac:spMkLst>
            <pc:docMk/>
            <pc:sldMk cId="3458549031" sldId="265"/>
            <ac:spMk id="26" creationId="{25C8D2C1-DA83-420D-9635-D52CE066B5DA}"/>
          </ac:spMkLst>
        </pc:spChg>
        <pc:spChg chg="add del">
          <ac:chgData name="Camelia Daniel" userId="cc4d0b92babcbad2" providerId="LiveId" clId="{2A973E70-8A86-4B6B-9BF1-EBE2819EB0B7}" dt="2023-06-13T13:30:13.760" v="1643" actId="26606"/>
          <ac:spMkLst>
            <pc:docMk/>
            <pc:sldMk cId="3458549031" sldId="265"/>
            <ac:spMk id="27" creationId="{434F74C9-6A0B-409E-AD1C-45B58BE91BB8}"/>
          </ac:spMkLst>
        </pc:spChg>
        <pc:spChg chg="add del">
          <ac:chgData name="Camelia Daniel" userId="cc4d0b92babcbad2" providerId="LiveId" clId="{2A973E70-8A86-4B6B-9BF1-EBE2819EB0B7}" dt="2023-06-13T13:30:13.760" v="1643" actId="26606"/>
          <ac:spMkLst>
            <pc:docMk/>
            <pc:sldMk cId="3458549031" sldId="265"/>
            <ac:spMk id="30" creationId="{E9ED41B5-F9B0-4DE1-8C59-A980468A703A}"/>
          </ac:spMkLst>
        </pc:spChg>
        <pc:spChg chg="add del">
          <ac:chgData name="Camelia Daniel" userId="cc4d0b92babcbad2" providerId="LiveId" clId="{2A973E70-8A86-4B6B-9BF1-EBE2819EB0B7}" dt="2023-06-13T13:30:13.760" v="1643" actId="26606"/>
          <ac:spMkLst>
            <pc:docMk/>
            <pc:sldMk cId="3458549031" sldId="265"/>
            <ac:spMk id="31" creationId="{C482A030-873A-4216-B6A6-C3348B9CA2A1}"/>
          </ac:spMkLst>
        </pc:spChg>
        <pc:spChg chg="add del">
          <ac:chgData name="Camelia Daniel" userId="cc4d0b92babcbad2" providerId="LiveId" clId="{2A973E70-8A86-4B6B-9BF1-EBE2819EB0B7}" dt="2023-06-13T13:30:19.374" v="1645" actId="26606"/>
          <ac:spMkLst>
            <pc:docMk/>
            <pc:sldMk cId="3458549031" sldId="265"/>
            <ac:spMk id="33" creationId="{25C8D2C1-DA83-420D-9635-D52CE066B5DA}"/>
          </ac:spMkLst>
        </pc:spChg>
        <pc:spChg chg="add del">
          <ac:chgData name="Camelia Daniel" userId="cc4d0b92babcbad2" providerId="LiveId" clId="{2A973E70-8A86-4B6B-9BF1-EBE2819EB0B7}" dt="2023-06-13T13:30:19.374" v="1645" actId="26606"/>
          <ac:spMkLst>
            <pc:docMk/>
            <pc:sldMk cId="3458549031" sldId="265"/>
            <ac:spMk id="34" creationId="{434F74C9-6A0B-409E-AD1C-45B58BE91BB8}"/>
          </ac:spMkLst>
        </pc:spChg>
        <pc:spChg chg="add del">
          <ac:chgData name="Camelia Daniel" userId="cc4d0b92babcbad2" providerId="LiveId" clId="{2A973E70-8A86-4B6B-9BF1-EBE2819EB0B7}" dt="2023-06-13T13:30:19.374" v="1645" actId="26606"/>
          <ac:spMkLst>
            <pc:docMk/>
            <pc:sldMk cId="3458549031" sldId="265"/>
            <ac:spMk id="37" creationId="{B76D919A-FC3E-4B4E-BAF0-ED6CFB8DC4AE}"/>
          </ac:spMkLst>
        </pc:spChg>
        <pc:spChg chg="add del">
          <ac:chgData name="Camelia Daniel" userId="cc4d0b92babcbad2" providerId="LiveId" clId="{2A973E70-8A86-4B6B-9BF1-EBE2819EB0B7}" dt="2023-06-13T13:30:19.374" v="1645" actId="26606"/>
          <ac:spMkLst>
            <pc:docMk/>
            <pc:sldMk cId="3458549031" sldId="265"/>
            <ac:spMk id="38" creationId="{8F66ACBD-1C82-4782-AA7C-05504DD7DE77}"/>
          </ac:spMkLst>
        </pc:spChg>
        <pc:spChg chg="add del">
          <ac:chgData name="Camelia Daniel" userId="cc4d0b92babcbad2" providerId="LiveId" clId="{2A973E70-8A86-4B6B-9BF1-EBE2819EB0B7}" dt="2023-06-13T13:30:20.971" v="1647" actId="26606"/>
          <ac:spMkLst>
            <pc:docMk/>
            <pc:sldMk cId="3458549031" sldId="265"/>
            <ac:spMk id="40" creationId="{25C8D2C1-DA83-420D-9635-D52CE066B5DA}"/>
          </ac:spMkLst>
        </pc:spChg>
        <pc:spChg chg="add del">
          <ac:chgData name="Camelia Daniel" userId="cc4d0b92babcbad2" providerId="LiveId" clId="{2A973E70-8A86-4B6B-9BF1-EBE2819EB0B7}" dt="2023-06-13T13:30:20.971" v="1647" actId="26606"/>
          <ac:spMkLst>
            <pc:docMk/>
            <pc:sldMk cId="3458549031" sldId="265"/>
            <ac:spMk id="41" creationId="{434F74C9-6A0B-409E-AD1C-45B58BE91BB8}"/>
          </ac:spMkLst>
        </pc:spChg>
        <pc:spChg chg="add del">
          <ac:chgData name="Camelia Daniel" userId="cc4d0b92babcbad2" providerId="LiveId" clId="{2A973E70-8A86-4B6B-9BF1-EBE2819EB0B7}" dt="2023-06-13T13:30:20.971" v="1647" actId="26606"/>
          <ac:spMkLst>
            <pc:docMk/>
            <pc:sldMk cId="3458549031" sldId="265"/>
            <ac:spMk id="45" creationId="{1C520CBD-F82E-44E4-BDA5-128716AD79C8}"/>
          </ac:spMkLst>
        </pc:spChg>
        <pc:spChg chg="add del">
          <ac:chgData name="Camelia Daniel" userId="cc4d0b92babcbad2" providerId="LiveId" clId="{2A973E70-8A86-4B6B-9BF1-EBE2819EB0B7}" dt="2023-06-13T13:30:20.971" v="1647" actId="26606"/>
          <ac:spMkLst>
            <pc:docMk/>
            <pc:sldMk cId="3458549031" sldId="265"/>
            <ac:spMk id="46" creationId="{4618AE32-A526-42FC-A854-732740BD38DA}"/>
          </ac:spMkLst>
        </pc:spChg>
        <pc:spChg chg="add del">
          <ac:chgData name="Camelia Daniel" userId="cc4d0b92babcbad2" providerId="LiveId" clId="{2A973E70-8A86-4B6B-9BF1-EBE2819EB0B7}" dt="2023-06-13T13:30:23.102" v="1649" actId="26606"/>
          <ac:spMkLst>
            <pc:docMk/>
            <pc:sldMk cId="3458549031" sldId="265"/>
            <ac:spMk id="48" creationId="{3741B58E-3B65-4A01-A276-975AB2CF8A08}"/>
          </ac:spMkLst>
        </pc:spChg>
        <pc:spChg chg="add del">
          <ac:chgData name="Camelia Daniel" userId="cc4d0b92babcbad2" providerId="LiveId" clId="{2A973E70-8A86-4B6B-9BF1-EBE2819EB0B7}" dt="2023-06-13T13:30:23.102" v="1649" actId="26606"/>
          <ac:spMkLst>
            <pc:docMk/>
            <pc:sldMk cId="3458549031" sldId="265"/>
            <ac:spMk id="49" creationId="{7AAC67C3-831B-4AB1-A259-DFB839CAFAFC}"/>
          </ac:spMkLst>
        </pc:spChg>
        <pc:spChg chg="add del">
          <ac:chgData name="Camelia Daniel" userId="cc4d0b92babcbad2" providerId="LiveId" clId="{2A973E70-8A86-4B6B-9BF1-EBE2819EB0B7}" dt="2023-06-13T13:30:23.102" v="1649" actId="26606"/>
          <ac:spMkLst>
            <pc:docMk/>
            <pc:sldMk cId="3458549031" sldId="265"/>
            <ac:spMk id="50" creationId="{054B3F04-9EAC-45C0-B3CE-0387EEA10A0C}"/>
          </ac:spMkLst>
        </pc:spChg>
        <pc:spChg chg="add del">
          <ac:chgData name="Camelia Daniel" userId="cc4d0b92babcbad2" providerId="LiveId" clId="{2A973E70-8A86-4B6B-9BF1-EBE2819EB0B7}" dt="2023-06-13T13:30:23.102" v="1649" actId="26606"/>
          <ac:spMkLst>
            <pc:docMk/>
            <pc:sldMk cId="3458549031" sldId="265"/>
            <ac:spMk id="51" creationId="{F6A39343-A656-7624-1C7B-E06F0AEA65D7}"/>
          </ac:spMkLst>
        </pc:spChg>
        <pc:spChg chg="add del">
          <ac:chgData name="Camelia Daniel" userId="cc4d0b92babcbad2" providerId="LiveId" clId="{2A973E70-8A86-4B6B-9BF1-EBE2819EB0B7}" dt="2023-06-13T13:30:24.777" v="1651" actId="26606"/>
          <ac:spMkLst>
            <pc:docMk/>
            <pc:sldMk cId="3458549031" sldId="265"/>
            <ac:spMk id="53" creationId="{25C8D2C1-DA83-420D-9635-D52CE066B5DA}"/>
          </ac:spMkLst>
        </pc:spChg>
        <pc:spChg chg="add del">
          <ac:chgData name="Camelia Daniel" userId="cc4d0b92babcbad2" providerId="LiveId" clId="{2A973E70-8A86-4B6B-9BF1-EBE2819EB0B7}" dt="2023-06-13T13:30:24.777" v="1651" actId="26606"/>
          <ac:spMkLst>
            <pc:docMk/>
            <pc:sldMk cId="3458549031" sldId="265"/>
            <ac:spMk id="54" creationId="{434F74C9-6A0B-409E-AD1C-45B58BE91BB8}"/>
          </ac:spMkLst>
        </pc:spChg>
        <pc:spChg chg="add del">
          <ac:chgData name="Camelia Daniel" userId="cc4d0b92babcbad2" providerId="LiveId" clId="{2A973E70-8A86-4B6B-9BF1-EBE2819EB0B7}" dt="2023-06-13T13:30:24.777" v="1651" actId="26606"/>
          <ac:spMkLst>
            <pc:docMk/>
            <pc:sldMk cId="3458549031" sldId="265"/>
            <ac:spMk id="56" creationId="{90AA6468-80AC-4DDF-9CFB-C7A9507E203F}"/>
          </ac:spMkLst>
        </pc:spChg>
        <pc:spChg chg="add del">
          <ac:chgData name="Camelia Daniel" userId="cc4d0b92babcbad2" providerId="LiveId" clId="{2A973E70-8A86-4B6B-9BF1-EBE2819EB0B7}" dt="2023-06-13T13:30:24.777" v="1651" actId="26606"/>
          <ac:spMkLst>
            <pc:docMk/>
            <pc:sldMk cId="3458549031" sldId="265"/>
            <ac:spMk id="58" creationId="{4AB900CC-5074-4746-A1A4-AF640455BD43}"/>
          </ac:spMkLst>
        </pc:spChg>
        <pc:spChg chg="add del">
          <ac:chgData name="Camelia Daniel" userId="cc4d0b92babcbad2" providerId="LiveId" clId="{2A973E70-8A86-4B6B-9BF1-EBE2819EB0B7}" dt="2023-06-13T13:30:27.394" v="1653" actId="26606"/>
          <ac:spMkLst>
            <pc:docMk/>
            <pc:sldMk cId="3458549031" sldId="265"/>
            <ac:spMk id="60" creationId="{3741B58E-3B65-4A01-A276-975AB2CF8A08}"/>
          </ac:spMkLst>
        </pc:spChg>
        <pc:spChg chg="add del">
          <ac:chgData name="Camelia Daniel" userId="cc4d0b92babcbad2" providerId="LiveId" clId="{2A973E70-8A86-4B6B-9BF1-EBE2819EB0B7}" dt="2023-06-13T13:30:27.394" v="1653" actId="26606"/>
          <ac:spMkLst>
            <pc:docMk/>
            <pc:sldMk cId="3458549031" sldId="265"/>
            <ac:spMk id="61" creationId="{7AAC67C3-831B-4AB1-A259-DFB839CAFAFC}"/>
          </ac:spMkLst>
        </pc:spChg>
        <pc:spChg chg="add del">
          <ac:chgData name="Camelia Daniel" userId="cc4d0b92babcbad2" providerId="LiveId" clId="{2A973E70-8A86-4B6B-9BF1-EBE2819EB0B7}" dt="2023-06-13T13:30:27.394" v="1653" actId="26606"/>
          <ac:spMkLst>
            <pc:docMk/>
            <pc:sldMk cId="3458549031" sldId="265"/>
            <ac:spMk id="62" creationId="{054B3F04-9EAC-45C0-B3CE-0387EEA10A0C}"/>
          </ac:spMkLst>
        </pc:spChg>
        <pc:spChg chg="add del">
          <ac:chgData name="Camelia Daniel" userId="cc4d0b92babcbad2" providerId="LiveId" clId="{2A973E70-8A86-4B6B-9BF1-EBE2819EB0B7}" dt="2023-06-13T13:30:27.394" v="1653" actId="26606"/>
          <ac:spMkLst>
            <pc:docMk/>
            <pc:sldMk cId="3458549031" sldId="265"/>
            <ac:spMk id="63" creationId="{F6A39343-A656-7624-1C7B-E06F0AEA65D7}"/>
          </ac:spMkLst>
        </pc:spChg>
        <pc:spChg chg="add del">
          <ac:chgData name="Camelia Daniel" userId="cc4d0b92babcbad2" providerId="LiveId" clId="{2A973E70-8A86-4B6B-9BF1-EBE2819EB0B7}" dt="2023-06-13T13:35:27.039" v="1678"/>
          <ac:spMkLst>
            <pc:docMk/>
            <pc:sldMk cId="3458549031" sldId="265"/>
            <ac:spMk id="65" creationId="{25C8D2C1-DA83-420D-9635-D52CE066B5DA}"/>
          </ac:spMkLst>
        </pc:spChg>
        <pc:spChg chg="add del">
          <ac:chgData name="Camelia Daniel" userId="cc4d0b92babcbad2" providerId="LiveId" clId="{2A973E70-8A86-4B6B-9BF1-EBE2819EB0B7}" dt="2023-06-13T13:35:27.039" v="1678"/>
          <ac:spMkLst>
            <pc:docMk/>
            <pc:sldMk cId="3458549031" sldId="265"/>
            <ac:spMk id="66" creationId="{434F74C9-6A0B-409E-AD1C-45B58BE91BB8}"/>
          </ac:spMkLst>
        </pc:spChg>
        <pc:spChg chg="add del">
          <ac:chgData name="Camelia Daniel" userId="cc4d0b92babcbad2" providerId="LiveId" clId="{2A973E70-8A86-4B6B-9BF1-EBE2819EB0B7}" dt="2023-06-13T13:35:27.039" v="1678"/>
          <ac:spMkLst>
            <pc:docMk/>
            <pc:sldMk cId="3458549031" sldId="265"/>
            <ac:spMk id="68" creationId="{90AA6468-80AC-4DDF-9CFB-C7A9507E203F}"/>
          </ac:spMkLst>
        </pc:spChg>
        <pc:spChg chg="add del">
          <ac:chgData name="Camelia Daniel" userId="cc4d0b92babcbad2" providerId="LiveId" clId="{2A973E70-8A86-4B6B-9BF1-EBE2819EB0B7}" dt="2023-06-13T13:35:27.039" v="1678"/>
          <ac:spMkLst>
            <pc:docMk/>
            <pc:sldMk cId="3458549031" sldId="265"/>
            <ac:spMk id="70" creationId="{4AB900CC-5074-4746-A1A4-AF640455BD43}"/>
          </ac:spMkLst>
        </pc:spChg>
        <pc:picChg chg="add del">
          <ac:chgData name="Camelia Daniel" userId="cc4d0b92babcbad2" providerId="LiveId" clId="{2A973E70-8A86-4B6B-9BF1-EBE2819EB0B7}" dt="2023-06-13T13:30:01.159" v="1637" actId="26606"/>
          <ac:picMkLst>
            <pc:docMk/>
            <pc:sldMk cId="3458549031" sldId="265"/>
            <ac:picMk id="5" creationId="{AD53CD89-6E38-4903-F1C2-8F98BE8D470E}"/>
          </ac:picMkLst>
        </pc:picChg>
        <pc:picChg chg="add del">
          <ac:chgData name="Camelia Daniel" userId="cc4d0b92babcbad2" providerId="LiveId" clId="{2A973E70-8A86-4B6B-9BF1-EBE2819EB0B7}" dt="2023-06-13T13:30:13.760" v="1643" actId="26606"/>
          <ac:picMkLst>
            <pc:docMk/>
            <pc:sldMk cId="3458549031" sldId="265"/>
            <ac:picMk id="29" creationId="{E706A8F4-1E8A-C68A-B10B-34E36EB7E9A8}"/>
          </ac:picMkLst>
        </pc:picChg>
        <pc:picChg chg="add del">
          <ac:chgData name="Camelia Daniel" userId="cc4d0b92babcbad2" providerId="LiveId" clId="{2A973E70-8A86-4B6B-9BF1-EBE2819EB0B7}" dt="2023-06-13T13:30:19.374" v="1645" actId="26606"/>
          <ac:picMkLst>
            <pc:docMk/>
            <pc:sldMk cId="3458549031" sldId="265"/>
            <ac:picMk id="36" creationId="{AD53CD89-6E38-4903-F1C2-8F98BE8D470E}"/>
          </ac:picMkLst>
        </pc:picChg>
        <pc:picChg chg="add del">
          <ac:chgData name="Camelia Daniel" userId="cc4d0b92babcbad2" providerId="LiveId" clId="{2A973E70-8A86-4B6B-9BF1-EBE2819EB0B7}" dt="2023-06-13T13:30:20.971" v="1647" actId="26606"/>
          <ac:picMkLst>
            <pc:docMk/>
            <pc:sldMk cId="3458549031" sldId="265"/>
            <ac:picMk id="43" creationId="{60375B9B-AF4C-75F2-77C8-8EC9EBAA20B5}"/>
          </ac:picMkLst>
        </pc:picChg>
        <pc:picChg chg="add del">
          <ac:chgData name="Camelia Daniel" userId="cc4d0b92babcbad2" providerId="LiveId" clId="{2A973E70-8A86-4B6B-9BF1-EBE2819EB0B7}" dt="2023-06-13T13:30:24.777" v="1651" actId="26606"/>
          <ac:picMkLst>
            <pc:docMk/>
            <pc:sldMk cId="3458549031" sldId="265"/>
            <ac:picMk id="57" creationId="{D8993AC1-0DE1-9E3B-9FEA-3EE405B3B739}"/>
          </ac:picMkLst>
        </pc:picChg>
        <pc:picChg chg="add">
          <ac:chgData name="Camelia Daniel" userId="cc4d0b92babcbad2" providerId="LiveId" clId="{2A973E70-8A86-4B6B-9BF1-EBE2819EB0B7}" dt="2023-06-13T13:30:27.451" v="1654" actId="26606"/>
          <ac:picMkLst>
            <pc:docMk/>
            <pc:sldMk cId="3458549031" sldId="265"/>
            <ac:picMk id="69" creationId="{D8993AC1-0DE1-9E3B-9FEA-3EE405B3B739}"/>
          </ac:picMkLst>
        </pc:picChg>
        <pc:cxnChg chg="add del">
          <ac:chgData name="Camelia Daniel" userId="cc4d0b92babcbad2" providerId="LiveId" clId="{2A973E70-8A86-4B6B-9BF1-EBE2819EB0B7}" dt="2023-06-13T13:30:03.342" v="1639" actId="26606"/>
          <ac:cxnSpMkLst>
            <pc:docMk/>
            <pc:sldMk cId="3458549031" sldId="265"/>
            <ac:cxnSpMk id="10" creationId="{9F09C252-16FE-4557-AD6D-BB5CA773496C}"/>
          </ac:cxnSpMkLst>
        </pc:cxnChg>
        <pc:cxnChg chg="add del">
          <ac:chgData name="Camelia Daniel" userId="cc4d0b92babcbad2" providerId="LiveId" clId="{2A973E70-8A86-4B6B-9BF1-EBE2819EB0B7}" dt="2023-06-13T13:30:01.159" v="1637" actId="26606"/>
          <ac:cxnSpMkLst>
            <pc:docMk/>
            <pc:sldMk cId="3458549031" sldId="265"/>
            <ac:cxnSpMk id="13" creationId="{F5486A9D-1265-4B57-91E6-68E666B978BC}"/>
          </ac:cxnSpMkLst>
        </pc:cxnChg>
        <pc:cxnChg chg="add del">
          <ac:chgData name="Camelia Daniel" userId="cc4d0b92babcbad2" providerId="LiveId" clId="{2A973E70-8A86-4B6B-9BF1-EBE2819EB0B7}" dt="2023-06-13T13:30:13.760" v="1643" actId="26606"/>
          <ac:cxnSpMkLst>
            <pc:docMk/>
            <pc:sldMk cId="3458549031" sldId="265"/>
            <ac:cxnSpMk id="28" creationId="{F5486A9D-1265-4B57-91E6-68E666B978BC}"/>
          </ac:cxnSpMkLst>
        </pc:cxnChg>
        <pc:cxnChg chg="add del">
          <ac:chgData name="Camelia Daniel" userId="cc4d0b92babcbad2" providerId="LiveId" clId="{2A973E70-8A86-4B6B-9BF1-EBE2819EB0B7}" dt="2023-06-13T13:30:19.374" v="1645" actId="26606"/>
          <ac:cxnSpMkLst>
            <pc:docMk/>
            <pc:sldMk cId="3458549031" sldId="265"/>
            <ac:cxnSpMk id="35" creationId="{F5486A9D-1265-4B57-91E6-68E666B978BC}"/>
          </ac:cxnSpMkLst>
        </pc:cxnChg>
        <pc:cxnChg chg="add del">
          <ac:chgData name="Camelia Daniel" userId="cc4d0b92babcbad2" providerId="LiveId" clId="{2A973E70-8A86-4B6B-9BF1-EBE2819EB0B7}" dt="2023-06-13T13:30:20.971" v="1647" actId="26606"/>
          <ac:cxnSpMkLst>
            <pc:docMk/>
            <pc:sldMk cId="3458549031" sldId="265"/>
            <ac:cxnSpMk id="42" creationId="{F5486A9D-1265-4B57-91E6-68E666B978BC}"/>
          </ac:cxnSpMkLst>
        </pc:cxnChg>
        <pc:cxnChg chg="add del">
          <ac:chgData name="Camelia Daniel" userId="cc4d0b92babcbad2" providerId="LiveId" clId="{2A973E70-8A86-4B6B-9BF1-EBE2819EB0B7}" dt="2023-06-13T13:30:20.971" v="1647" actId="26606"/>
          <ac:cxnSpMkLst>
            <pc:docMk/>
            <pc:sldMk cId="3458549031" sldId="265"/>
            <ac:cxnSpMk id="44" creationId="{77AB95BF-57D0-4E49-9EF2-408B47C8D40D}"/>
          </ac:cxnSpMkLst>
        </pc:cxnChg>
        <pc:cxnChg chg="add del">
          <ac:chgData name="Camelia Daniel" userId="cc4d0b92babcbad2" providerId="LiveId" clId="{2A973E70-8A86-4B6B-9BF1-EBE2819EB0B7}" dt="2023-06-13T13:30:24.777" v="1651" actId="26606"/>
          <ac:cxnSpMkLst>
            <pc:docMk/>
            <pc:sldMk cId="3458549031" sldId="265"/>
            <ac:cxnSpMk id="55" creationId="{F5486A9D-1265-4B57-91E6-68E666B978BC}"/>
          </ac:cxnSpMkLst>
        </pc:cxnChg>
        <pc:cxnChg chg="add del">
          <ac:chgData name="Camelia Daniel" userId="cc4d0b92babcbad2" providerId="LiveId" clId="{2A973E70-8A86-4B6B-9BF1-EBE2819EB0B7}" dt="2023-06-13T13:35:27.039" v="1678"/>
          <ac:cxnSpMkLst>
            <pc:docMk/>
            <pc:sldMk cId="3458549031" sldId="265"/>
            <ac:cxnSpMk id="67" creationId="{F5486A9D-1265-4B57-91E6-68E666B978BC}"/>
          </ac:cxnSpMkLst>
        </pc:cxnChg>
      </pc:sldChg>
      <pc:sldChg chg="addSp delSp modSp new del mod setBg modAnim setClrOvrMap delDesignElem">
        <pc:chgData name="Camelia Daniel" userId="cc4d0b92babcbad2" providerId="LiveId" clId="{2A973E70-8A86-4B6B-9BF1-EBE2819EB0B7}" dt="2023-06-24T11:24:19.342" v="4183" actId="2696"/>
        <pc:sldMkLst>
          <pc:docMk/>
          <pc:sldMk cId="2788389409" sldId="266"/>
        </pc:sldMkLst>
        <pc:spChg chg="mod">
          <ac:chgData name="Camelia Daniel" userId="cc4d0b92babcbad2" providerId="LiveId" clId="{2A973E70-8A86-4B6B-9BF1-EBE2819EB0B7}" dt="2023-06-13T13:36:39.275" v="1701" actId="26606"/>
          <ac:spMkLst>
            <pc:docMk/>
            <pc:sldMk cId="2788389409" sldId="266"/>
            <ac:spMk id="2" creationId="{7B9DECAB-C00F-CCD4-A550-C328DEE67A0A}"/>
          </ac:spMkLst>
        </pc:spChg>
        <pc:spChg chg="del">
          <ac:chgData name="Camelia Daniel" userId="cc4d0b92babcbad2" providerId="LiveId" clId="{2A973E70-8A86-4B6B-9BF1-EBE2819EB0B7}" dt="2023-06-13T13:31:48.952" v="1665" actId="26606"/>
          <ac:spMkLst>
            <pc:docMk/>
            <pc:sldMk cId="2788389409" sldId="266"/>
            <ac:spMk id="3" creationId="{843EE5F5-8A9D-A1CD-BE02-62280A562786}"/>
          </ac:spMkLst>
        </pc:spChg>
        <pc:spChg chg="add del">
          <ac:chgData name="Camelia Daniel" userId="cc4d0b92babcbad2" providerId="LiveId" clId="{2A973E70-8A86-4B6B-9BF1-EBE2819EB0B7}" dt="2023-06-13T13:36:39.196" v="1700" actId="26606"/>
          <ac:spMkLst>
            <pc:docMk/>
            <pc:sldMk cId="2788389409" sldId="266"/>
            <ac:spMk id="7" creationId="{71B2258F-86CA-4D4D-8270-BC05FCDEBFB3}"/>
          </ac:spMkLst>
        </pc:spChg>
        <pc:spChg chg="add del">
          <ac:chgData name="Camelia Daniel" userId="cc4d0b92babcbad2" providerId="LiveId" clId="{2A973E70-8A86-4B6B-9BF1-EBE2819EB0B7}" dt="2023-06-13T13:35:27.039" v="1678"/>
          <ac:spMkLst>
            <pc:docMk/>
            <pc:sldMk cId="2788389409" sldId="266"/>
            <ac:spMk id="9" creationId="{25C8D2C1-DA83-420D-9635-D52CE066B5DA}"/>
          </ac:spMkLst>
        </pc:spChg>
        <pc:spChg chg="add del">
          <ac:chgData name="Camelia Daniel" userId="cc4d0b92babcbad2" providerId="LiveId" clId="{2A973E70-8A86-4B6B-9BF1-EBE2819EB0B7}" dt="2023-06-13T13:35:27.039" v="1678"/>
          <ac:spMkLst>
            <pc:docMk/>
            <pc:sldMk cId="2788389409" sldId="266"/>
            <ac:spMk id="11" creationId="{434F74C9-6A0B-409E-AD1C-45B58BE91BB8}"/>
          </ac:spMkLst>
        </pc:spChg>
        <pc:spChg chg="add del">
          <ac:chgData name="Camelia Daniel" userId="cc4d0b92babcbad2" providerId="LiveId" clId="{2A973E70-8A86-4B6B-9BF1-EBE2819EB0B7}" dt="2023-06-13T13:37:30.356" v="1708"/>
          <ac:spMkLst>
            <pc:docMk/>
            <pc:sldMk cId="2788389409" sldId="266"/>
            <ac:spMk id="16" creationId="{37C89E4B-3C9F-44B9-8B86-D9E3D112D8EC}"/>
          </ac:spMkLst>
        </pc:spChg>
        <pc:spChg chg="add del">
          <ac:chgData name="Camelia Daniel" userId="cc4d0b92babcbad2" providerId="LiveId" clId="{2A973E70-8A86-4B6B-9BF1-EBE2819EB0B7}" dt="2023-06-13T13:35:27.039" v="1678"/>
          <ac:spMkLst>
            <pc:docMk/>
            <pc:sldMk cId="2788389409" sldId="266"/>
            <ac:spMk id="17" creationId="{1C520CBD-F82E-44E4-BDA5-128716AD79C8}"/>
          </ac:spMkLst>
        </pc:spChg>
        <pc:spChg chg="add del">
          <ac:chgData name="Camelia Daniel" userId="cc4d0b92babcbad2" providerId="LiveId" clId="{2A973E70-8A86-4B6B-9BF1-EBE2819EB0B7}" dt="2023-06-13T13:35:27.039" v="1678"/>
          <ac:spMkLst>
            <pc:docMk/>
            <pc:sldMk cId="2788389409" sldId="266"/>
            <ac:spMk id="19" creationId="{4618AE32-A526-42FC-A854-732740BD38DA}"/>
          </ac:spMkLst>
        </pc:spChg>
        <pc:spChg chg="add del">
          <ac:chgData name="Camelia Daniel" userId="cc4d0b92babcbad2" providerId="LiveId" clId="{2A973E70-8A86-4B6B-9BF1-EBE2819EB0B7}" dt="2023-06-13T13:36:22.900" v="1687"/>
          <ac:spMkLst>
            <pc:docMk/>
            <pc:sldMk cId="2788389409" sldId="266"/>
            <ac:spMk id="22" creationId="{F5F0CD5C-72F3-4090-8A69-8E15CB432AC2}"/>
          </ac:spMkLst>
        </pc:spChg>
        <pc:spChg chg="add del">
          <ac:chgData name="Camelia Daniel" userId="cc4d0b92babcbad2" providerId="LiveId" clId="{2A973E70-8A86-4B6B-9BF1-EBE2819EB0B7}" dt="2023-06-13T13:36:22.900" v="1687"/>
          <ac:spMkLst>
            <pc:docMk/>
            <pc:sldMk cId="2788389409" sldId="266"/>
            <ac:spMk id="24" creationId="{217496A2-9394-4FB7-BA0E-717D2D2E7A43}"/>
          </ac:spMkLst>
        </pc:spChg>
        <pc:spChg chg="add del">
          <ac:chgData name="Camelia Daniel" userId="cc4d0b92babcbad2" providerId="LiveId" clId="{2A973E70-8A86-4B6B-9BF1-EBE2819EB0B7}" dt="2023-06-13T13:36:22.900" v="1687"/>
          <ac:spMkLst>
            <pc:docMk/>
            <pc:sldMk cId="2788389409" sldId="266"/>
            <ac:spMk id="30" creationId="{67374FB5-CBB7-46FF-95B5-2251BC6856ED}"/>
          </ac:spMkLst>
        </pc:spChg>
        <pc:spChg chg="add del">
          <ac:chgData name="Camelia Daniel" userId="cc4d0b92babcbad2" providerId="LiveId" clId="{2A973E70-8A86-4B6B-9BF1-EBE2819EB0B7}" dt="2023-06-13T13:36:22.900" v="1687"/>
          <ac:spMkLst>
            <pc:docMk/>
            <pc:sldMk cId="2788389409" sldId="266"/>
            <ac:spMk id="32" creationId="{34BCEAB7-D9E0-40A4-9254-8593BD346EAB}"/>
          </ac:spMkLst>
        </pc:spChg>
        <pc:spChg chg="add del">
          <ac:chgData name="Camelia Daniel" userId="cc4d0b92babcbad2" providerId="LiveId" clId="{2A973E70-8A86-4B6B-9BF1-EBE2819EB0B7}" dt="2023-06-13T13:36:22.900" v="1687"/>
          <ac:spMkLst>
            <pc:docMk/>
            <pc:sldMk cId="2788389409" sldId="266"/>
            <ac:spMk id="34" creationId="{D567A354-BB63-405C-8E5F-2F510E670F16}"/>
          </ac:spMkLst>
        </pc:spChg>
        <pc:spChg chg="add del">
          <ac:chgData name="Camelia Daniel" userId="cc4d0b92babcbad2" providerId="LiveId" clId="{2A973E70-8A86-4B6B-9BF1-EBE2819EB0B7}" dt="2023-06-13T13:36:22.900" v="1687"/>
          <ac:spMkLst>
            <pc:docMk/>
            <pc:sldMk cId="2788389409" sldId="266"/>
            <ac:spMk id="36" creationId="{9185A8D7-2F20-4F7A-97BE-21DB1654C7F7}"/>
          </ac:spMkLst>
        </pc:spChg>
        <pc:spChg chg="add del">
          <ac:chgData name="Camelia Daniel" userId="cc4d0b92babcbad2" providerId="LiveId" clId="{2A973E70-8A86-4B6B-9BF1-EBE2819EB0B7}" dt="2023-06-13T13:36:22.900" v="1687"/>
          <ac:spMkLst>
            <pc:docMk/>
            <pc:sldMk cId="2788389409" sldId="266"/>
            <ac:spMk id="38" creationId="{CB65BD56-22B3-4E13-BFCA-B8E8BEB92D6C}"/>
          </ac:spMkLst>
        </pc:spChg>
        <pc:spChg chg="add del">
          <ac:chgData name="Camelia Daniel" userId="cc4d0b92babcbad2" providerId="LiveId" clId="{2A973E70-8A86-4B6B-9BF1-EBE2819EB0B7}" dt="2023-06-13T13:36:22.900" v="1687"/>
          <ac:spMkLst>
            <pc:docMk/>
            <pc:sldMk cId="2788389409" sldId="266"/>
            <ac:spMk id="40" creationId="{6790ED68-BCA0-4247-A72F-1CB85DF068C3}"/>
          </ac:spMkLst>
        </pc:spChg>
        <pc:spChg chg="add del">
          <ac:chgData name="Camelia Daniel" userId="cc4d0b92babcbad2" providerId="LiveId" clId="{2A973E70-8A86-4B6B-9BF1-EBE2819EB0B7}" dt="2023-06-13T13:36:22.900" v="1687"/>
          <ac:spMkLst>
            <pc:docMk/>
            <pc:sldMk cId="2788389409" sldId="266"/>
            <ac:spMk id="42" creationId="{DD0F2B3F-DC55-4FA7-B667-1ACD07920937}"/>
          </ac:spMkLst>
        </pc:spChg>
        <pc:grpChg chg="add del">
          <ac:chgData name="Camelia Daniel" userId="cc4d0b92babcbad2" providerId="LiveId" clId="{2A973E70-8A86-4B6B-9BF1-EBE2819EB0B7}" dt="2023-06-13T13:36:22.900" v="1687"/>
          <ac:grpSpMkLst>
            <pc:docMk/>
            <pc:sldMk cId="2788389409" sldId="266"/>
            <ac:grpSpMk id="10" creationId="{88C9B83F-64CD-41C1-925F-A08801FFD0BD}"/>
          </ac:grpSpMkLst>
        </pc:grpChg>
        <pc:picChg chg="add mod">
          <ac:chgData name="Camelia Daniel" userId="cc4d0b92babcbad2" providerId="LiveId" clId="{2A973E70-8A86-4B6B-9BF1-EBE2819EB0B7}" dt="2023-06-13T19:44:37.095" v="2456"/>
          <ac:picMkLst>
            <pc:docMk/>
            <pc:sldMk cId="2788389409" sldId="266"/>
            <ac:picMk id="5" creationId="{6F07AE76-32BA-698C-1775-DF85BDDD3326}"/>
          </ac:picMkLst>
        </pc:picChg>
        <pc:cxnChg chg="add del">
          <ac:chgData name="Camelia Daniel" userId="cc4d0b92babcbad2" providerId="LiveId" clId="{2A973E70-8A86-4B6B-9BF1-EBE2819EB0B7}" dt="2023-06-13T13:37:30.356" v="1708"/>
          <ac:cxnSpMkLst>
            <pc:docMk/>
            <pc:sldMk cId="2788389409" sldId="266"/>
            <ac:cxnSpMk id="12" creationId="{AA2EAA10-076F-46BD-8F0F-B9A2FB77A85C}"/>
          </ac:cxnSpMkLst>
        </pc:cxnChg>
        <pc:cxnChg chg="add del">
          <ac:chgData name="Camelia Daniel" userId="cc4d0b92babcbad2" providerId="LiveId" clId="{2A973E70-8A86-4B6B-9BF1-EBE2819EB0B7}" dt="2023-06-13T13:35:27.039" v="1678"/>
          <ac:cxnSpMkLst>
            <pc:docMk/>
            <pc:sldMk cId="2788389409" sldId="266"/>
            <ac:cxnSpMk id="13" creationId="{F5486A9D-1265-4B57-91E6-68E666B978BC}"/>
          </ac:cxnSpMkLst>
        </pc:cxnChg>
        <pc:cxnChg chg="add del">
          <ac:chgData name="Camelia Daniel" userId="cc4d0b92babcbad2" providerId="LiveId" clId="{2A973E70-8A86-4B6B-9BF1-EBE2819EB0B7}" dt="2023-06-13T13:37:30.356" v="1708"/>
          <ac:cxnSpMkLst>
            <pc:docMk/>
            <pc:sldMk cId="2788389409" sldId="266"/>
            <ac:cxnSpMk id="14" creationId="{D891E407-403B-4764-86C9-33A56D3BCAA3}"/>
          </ac:cxnSpMkLst>
        </pc:cxnChg>
        <pc:cxnChg chg="add del">
          <ac:chgData name="Camelia Daniel" userId="cc4d0b92babcbad2" providerId="LiveId" clId="{2A973E70-8A86-4B6B-9BF1-EBE2819EB0B7}" dt="2023-06-13T13:35:27.039" v="1678"/>
          <ac:cxnSpMkLst>
            <pc:docMk/>
            <pc:sldMk cId="2788389409" sldId="266"/>
            <ac:cxnSpMk id="15" creationId="{77AB95BF-57D0-4E49-9EF2-408B47C8D40D}"/>
          </ac:cxnSpMkLst>
        </pc:cxnChg>
        <pc:cxnChg chg="add del">
          <ac:chgData name="Camelia Daniel" userId="cc4d0b92babcbad2" providerId="LiveId" clId="{2A973E70-8A86-4B6B-9BF1-EBE2819EB0B7}" dt="2023-06-13T13:36:22.900" v="1687"/>
          <ac:cxnSpMkLst>
            <pc:docMk/>
            <pc:sldMk cId="2788389409" sldId="266"/>
            <ac:cxnSpMk id="26" creationId="{D02CF681-4765-4E88-802F-B2474DCD516A}"/>
          </ac:cxnSpMkLst>
        </pc:cxnChg>
        <pc:cxnChg chg="add del">
          <ac:chgData name="Camelia Daniel" userId="cc4d0b92babcbad2" providerId="LiveId" clId="{2A973E70-8A86-4B6B-9BF1-EBE2819EB0B7}" dt="2023-06-13T13:36:22.900" v="1687"/>
          <ac:cxnSpMkLst>
            <pc:docMk/>
            <pc:sldMk cId="2788389409" sldId="266"/>
            <ac:cxnSpMk id="28" creationId="{3D57B2BA-243C-45C7-A5D8-46CA719437FC}"/>
          </ac:cxnSpMkLst>
        </pc:cxnChg>
      </pc:sldChg>
      <pc:sldChg chg="addSp delSp modSp new del mod">
        <pc:chgData name="Camelia Daniel" userId="cc4d0b92babcbad2" providerId="LiveId" clId="{2A973E70-8A86-4B6B-9BF1-EBE2819EB0B7}" dt="2023-06-24T10:49:24.013" v="3055" actId="2696"/>
        <pc:sldMkLst>
          <pc:docMk/>
          <pc:sldMk cId="3581492175" sldId="267"/>
        </pc:sldMkLst>
        <pc:spChg chg="mod">
          <ac:chgData name="Camelia Daniel" userId="cc4d0b92babcbad2" providerId="LiveId" clId="{2A973E70-8A86-4B6B-9BF1-EBE2819EB0B7}" dt="2023-06-24T10:41:18.454" v="2853" actId="688"/>
          <ac:spMkLst>
            <pc:docMk/>
            <pc:sldMk cId="3581492175" sldId="267"/>
            <ac:spMk id="2" creationId="{5C6B71AA-B98A-96B9-2CDD-912047B60FAA}"/>
          </ac:spMkLst>
        </pc:spChg>
        <pc:spChg chg="del">
          <ac:chgData name="Camelia Daniel" userId="cc4d0b92babcbad2" providerId="LiveId" clId="{2A973E70-8A86-4B6B-9BF1-EBE2819EB0B7}" dt="2023-06-24T08:53:23.498" v="2767" actId="1957"/>
          <ac:spMkLst>
            <pc:docMk/>
            <pc:sldMk cId="3581492175" sldId="267"/>
            <ac:spMk id="3" creationId="{A7AFA162-388F-473E-6D99-485F3FC9153F}"/>
          </ac:spMkLst>
        </pc:spChg>
        <pc:spChg chg="add mod">
          <ac:chgData name="Camelia Daniel" userId="cc4d0b92babcbad2" providerId="LiveId" clId="{2A973E70-8A86-4B6B-9BF1-EBE2819EB0B7}" dt="2023-06-24T10:35:45.239" v="2816" actId="6549"/>
          <ac:spMkLst>
            <pc:docMk/>
            <pc:sldMk cId="3581492175" sldId="267"/>
            <ac:spMk id="7" creationId="{71413F29-7EBD-F955-16A2-4E575B53183E}"/>
          </ac:spMkLst>
        </pc:spChg>
        <pc:graphicFrameChg chg="add mod modGraphic">
          <ac:chgData name="Camelia Daniel" userId="cc4d0b92babcbad2" providerId="LiveId" clId="{2A973E70-8A86-4B6B-9BF1-EBE2819EB0B7}" dt="2023-06-24T10:41:33.693" v="2856" actId="20577"/>
          <ac:graphicFrameMkLst>
            <pc:docMk/>
            <pc:sldMk cId="3581492175" sldId="267"/>
            <ac:graphicFrameMk id="3" creationId="{C2D4ECCC-8D94-20E0-F260-BEF7F6F69B4D}"/>
          </ac:graphicFrameMkLst>
        </pc:graphicFrameChg>
        <pc:graphicFrameChg chg="add del mod modGraphic">
          <ac:chgData name="Camelia Daniel" userId="cc4d0b92babcbad2" providerId="LiveId" clId="{2A973E70-8A86-4B6B-9BF1-EBE2819EB0B7}" dt="2023-06-24T10:32:59.121" v="2794" actId="478"/>
          <ac:graphicFrameMkLst>
            <pc:docMk/>
            <pc:sldMk cId="3581492175" sldId="267"/>
            <ac:graphicFrameMk id="4" creationId="{ED13D8C4-5B0B-73EF-AD14-A74C5BC7816B}"/>
          </ac:graphicFrameMkLst>
        </pc:graphicFrameChg>
        <pc:graphicFrameChg chg="add del mod modGraphic">
          <ac:chgData name="Camelia Daniel" userId="cc4d0b92babcbad2" providerId="LiveId" clId="{2A973E70-8A86-4B6B-9BF1-EBE2819EB0B7}" dt="2023-06-24T10:35:38.433" v="2815" actId="478"/>
          <ac:graphicFrameMkLst>
            <pc:docMk/>
            <pc:sldMk cId="3581492175" sldId="267"/>
            <ac:graphicFrameMk id="5" creationId="{EEFC6B35-2AF8-37DE-98B8-638C182BABE1}"/>
          </ac:graphicFrameMkLst>
        </pc:graphicFrameChg>
        <pc:graphicFrameChg chg="add mod">
          <ac:chgData name="Camelia Daniel" userId="cc4d0b92babcbad2" providerId="LiveId" clId="{2A973E70-8A86-4B6B-9BF1-EBE2819EB0B7}" dt="2023-06-24T10:38:43.056" v="2827" actId="14100"/>
          <ac:graphicFrameMkLst>
            <pc:docMk/>
            <pc:sldMk cId="3581492175" sldId="267"/>
            <ac:graphicFrameMk id="6" creationId="{5F1596BB-94DE-E6A7-902F-FD77FAA828F8}"/>
          </ac:graphicFrameMkLst>
        </pc:graphicFrameChg>
        <pc:graphicFrameChg chg="add del mod">
          <ac:chgData name="Camelia Daniel" userId="cc4d0b92babcbad2" providerId="LiveId" clId="{2A973E70-8A86-4B6B-9BF1-EBE2819EB0B7}" dt="2023-06-24T10:37:41.036" v="2819" actId="478"/>
          <ac:graphicFrameMkLst>
            <pc:docMk/>
            <pc:sldMk cId="3581492175" sldId="267"/>
            <ac:graphicFrameMk id="8" creationId="{6E56AB57-7DC9-A8D7-EEF7-C14E701419EF}"/>
          </ac:graphicFrameMkLst>
        </pc:graphicFrameChg>
        <pc:graphicFrameChg chg="add del mod modGraphic">
          <ac:chgData name="Camelia Daniel" userId="cc4d0b92babcbad2" providerId="LiveId" clId="{2A973E70-8A86-4B6B-9BF1-EBE2819EB0B7}" dt="2023-06-24T10:39:32.036" v="2839" actId="478"/>
          <ac:graphicFrameMkLst>
            <pc:docMk/>
            <pc:sldMk cId="3581492175" sldId="267"/>
            <ac:graphicFrameMk id="9" creationId="{39E3F5E7-F672-8909-A732-BFDF93A02E74}"/>
          </ac:graphicFrameMkLst>
        </pc:graphicFrameChg>
      </pc:sldChg>
      <pc:sldChg chg="addSp delSp modSp new mod">
        <pc:chgData name="Camelia Daniel" userId="cc4d0b92babcbad2" providerId="LiveId" clId="{2A973E70-8A86-4B6B-9BF1-EBE2819EB0B7}" dt="2023-06-24T11:20:37.559" v="4170"/>
        <pc:sldMkLst>
          <pc:docMk/>
          <pc:sldMk cId="1489553208" sldId="268"/>
        </pc:sldMkLst>
        <pc:spChg chg="mod">
          <ac:chgData name="Camelia Daniel" userId="cc4d0b92babcbad2" providerId="LiveId" clId="{2A973E70-8A86-4B6B-9BF1-EBE2819EB0B7}" dt="2023-06-24T11:20:37.559" v="4170"/>
          <ac:spMkLst>
            <pc:docMk/>
            <pc:sldMk cId="1489553208" sldId="268"/>
            <ac:spMk id="2" creationId="{C5E430D5-70A2-5A03-08F9-A24816C42E81}"/>
          </ac:spMkLst>
        </pc:spChg>
        <pc:spChg chg="del">
          <ac:chgData name="Camelia Daniel" userId="cc4d0b92babcbad2" providerId="LiveId" clId="{2A973E70-8A86-4B6B-9BF1-EBE2819EB0B7}" dt="2023-06-24T10:49:48.958" v="3056" actId="3680"/>
          <ac:spMkLst>
            <pc:docMk/>
            <pc:sldMk cId="1489553208" sldId="268"/>
            <ac:spMk id="3" creationId="{2B684E6D-8B19-4DEE-6254-4F33DCDE2D11}"/>
          </ac:spMkLst>
        </pc:spChg>
        <pc:graphicFrameChg chg="add mod ord modGraphic">
          <ac:chgData name="Camelia Daniel" userId="cc4d0b92babcbad2" providerId="LiveId" clId="{2A973E70-8A86-4B6B-9BF1-EBE2819EB0B7}" dt="2023-06-24T11:20:30.394" v="4169"/>
          <ac:graphicFrameMkLst>
            <pc:docMk/>
            <pc:sldMk cId="1489553208" sldId="268"/>
            <ac:graphicFrameMk id="4" creationId="{3C22AC2E-C91C-BC82-850C-8405AAF33E60}"/>
          </ac:graphicFrameMkLst>
        </pc:graphicFrameChg>
      </pc:sldChg>
      <pc:sldChg chg="addSp delSp modSp new del mod">
        <pc:chgData name="Camelia Daniel" userId="cc4d0b92babcbad2" providerId="LiveId" clId="{2A973E70-8A86-4B6B-9BF1-EBE2819EB0B7}" dt="2023-06-24T10:51:38.652" v="3197" actId="2696"/>
        <pc:sldMkLst>
          <pc:docMk/>
          <pc:sldMk cId="1044417394" sldId="269"/>
        </pc:sldMkLst>
        <pc:spChg chg="mod">
          <ac:chgData name="Camelia Daniel" userId="cc4d0b92babcbad2" providerId="LiveId" clId="{2A973E70-8A86-4B6B-9BF1-EBE2819EB0B7}" dt="2023-06-24T10:42:38.751" v="2873" actId="20577"/>
          <ac:spMkLst>
            <pc:docMk/>
            <pc:sldMk cId="1044417394" sldId="269"/>
            <ac:spMk id="2" creationId="{1BA3659C-E17A-0404-5BDC-BEB555FB18A2}"/>
          </ac:spMkLst>
        </pc:spChg>
        <pc:spChg chg="del">
          <ac:chgData name="Camelia Daniel" userId="cc4d0b92babcbad2" providerId="LiveId" clId="{2A973E70-8A86-4B6B-9BF1-EBE2819EB0B7}" dt="2023-06-24T10:42:56.610" v="2876" actId="1957"/>
          <ac:spMkLst>
            <pc:docMk/>
            <pc:sldMk cId="1044417394" sldId="269"/>
            <ac:spMk id="3" creationId="{C6394FA4-ACDC-BC36-C8C9-43E7FD949A54}"/>
          </ac:spMkLst>
        </pc:spChg>
        <pc:spChg chg="del">
          <ac:chgData name="Camelia Daniel" userId="cc4d0b92babcbad2" providerId="LiveId" clId="{2A973E70-8A86-4B6B-9BF1-EBE2819EB0B7}" dt="2023-06-24T10:44:39.090" v="2887" actId="3680"/>
          <ac:spMkLst>
            <pc:docMk/>
            <pc:sldMk cId="1044417394" sldId="269"/>
            <ac:spMk id="4" creationId="{CF03A822-EAC1-15F3-1CC9-3D82BE28C8BB}"/>
          </ac:spMkLst>
        </pc:spChg>
        <pc:spChg chg="add del mod">
          <ac:chgData name="Camelia Daniel" userId="cc4d0b92babcbad2" providerId="LiveId" clId="{2A973E70-8A86-4B6B-9BF1-EBE2819EB0B7}" dt="2023-06-24T10:46:25.902" v="2941" actId="3680"/>
          <ac:spMkLst>
            <pc:docMk/>
            <pc:sldMk cId="1044417394" sldId="269"/>
            <ac:spMk id="10" creationId="{E3F04AF5-DED8-E017-120A-E452CB4FB16E}"/>
          </ac:spMkLst>
        </pc:spChg>
        <pc:graphicFrameChg chg="add mod">
          <ac:chgData name="Camelia Daniel" userId="cc4d0b92babcbad2" providerId="LiveId" clId="{2A973E70-8A86-4B6B-9BF1-EBE2819EB0B7}" dt="2023-06-24T10:44:13.220" v="2886"/>
          <ac:graphicFrameMkLst>
            <pc:docMk/>
            <pc:sldMk cId="1044417394" sldId="269"/>
            <ac:graphicFrameMk id="7" creationId="{3CEFB138-D8A5-B439-8F6C-08362D02DECA}"/>
          </ac:graphicFrameMkLst>
        </pc:graphicFrameChg>
        <pc:graphicFrameChg chg="add del mod ord modGraphic">
          <ac:chgData name="Camelia Daniel" userId="cc4d0b92babcbad2" providerId="LiveId" clId="{2A973E70-8A86-4B6B-9BF1-EBE2819EB0B7}" dt="2023-06-24T10:46:11.811" v="2940" actId="478"/>
          <ac:graphicFrameMkLst>
            <pc:docMk/>
            <pc:sldMk cId="1044417394" sldId="269"/>
            <ac:graphicFrameMk id="8" creationId="{BFB2C8A3-4733-E838-96F7-A5F277DCDE73}"/>
          </ac:graphicFrameMkLst>
        </pc:graphicFrameChg>
        <pc:graphicFrameChg chg="add mod ord modGraphic">
          <ac:chgData name="Camelia Daniel" userId="cc4d0b92babcbad2" providerId="LiveId" clId="{2A973E70-8A86-4B6B-9BF1-EBE2819EB0B7}" dt="2023-06-24T10:48:34.577" v="3054"/>
          <ac:graphicFrameMkLst>
            <pc:docMk/>
            <pc:sldMk cId="1044417394" sldId="269"/>
            <ac:graphicFrameMk id="11" creationId="{EEDCEF21-84AA-4885-7006-789C231EA352}"/>
          </ac:graphicFrameMkLst>
        </pc:graphicFrameChg>
      </pc:sldChg>
      <pc:sldChg chg="addSp delSp modSp new mod setBg">
        <pc:chgData name="Camelia Daniel" userId="cc4d0b92babcbad2" providerId="LiveId" clId="{2A973E70-8A86-4B6B-9BF1-EBE2819EB0B7}" dt="2023-06-24T11:20:37.559" v="4170"/>
        <pc:sldMkLst>
          <pc:docMk/>
          <pc:sldMk cId="1062064458" sldId="269"/>
        </pc:sldMkLst>
        <pc:spChg chg="mod">
          <ac:chgData name="Camelia Daniel" userId="cc4d0b92babcbad2" providerId="LiveId" clId="{2A973E70-8A86-4B6B-9BF1-EBE2819EB0B7}" dt="2023-06-24T11:20:37.559" v="4170"/>
          <ac:spMkLst>
            <pc:docMk/>
            <pc:sldMk cId="1062064458" sldId="269"/>
            <ac:spMk id="2" creationId="{90351B28-1455-D8B9-73EA-3A4AAE05147C}"/>
          </ac:spMkLst>
        </pc:spChg>
        <pc:spChg chg="del">
          <ac:chgData name="Camelia Daniel" userId="cc4d0b92babcbad2" providerId="LiveId" clId="{2A973E70-8A86-4B6B-9BF1-EBE2819EB0B7}" dt="2023-06-24T11:04:23.862" v="3691" actId="931"/>
          <ac:spMkLst>
            <pc:docMk/>
            <pc:sldMk cId="1062064458" sldId="269"/>
            <ac:spMk id="3" creationId="{6CA80947-98FF-4BF0-31CE-4FEC6396FA3D}"/>
          </ac:spMkLst>
        </pc:spChg>
        <pc:spChg chg="add del mod">
          <ac:chgData name="Camelia Daniel" userId="cc4d0b92babcbad2" providerId="LiveId" clId="{2A973E70-8A86-4B6B-9BF1-EBE2819EB0B7}" dt="2023-06-24T11:05:02.433" v="3693" actId="931"/>
          <ac:spMkLst>
            <pc:docMk/>
            <pc:sldMk cId="1062064458" sldId="269"/>
            <ac:spMk id="7" creationId="{5D62A879-3CF8-F430-6A54-2D6D75EAB403}"/>
          </ac:spMkLst>
        </pc:spChg>
        <pc:spChg chg="add del mod">
          <ac:chgData name="Camelia Daniel" userId="cc4d0b92babcbad2" providerId="LiveId" clId="{2A973E70-8A86-4B6B-9BF1-EBE2819EB0B7}" dt="2023-06-24T11:05:46.661" v="3696" actId="931"/>
          <ac:spMkLst>
            <pc:docMk/>
            <pc:sldMk cId="1062064458" sldId="269"/>
            <ac:spMk id="11" creationId="{8D4817A1-BEC8-843C-01F5-64ECF7CE1058}"/>
          </ac:spMkLst>
        </pc:spChg>
        <pc:spChg chg="add mod">
          <ac:chgData name="Camelia Daniel" userId="cc4d0b92babcbad2" providerId="LiveId" clId="{2A973E70-8A86-4B6B-9BF1-EBE2819EB0B7}" dt="2023-06-24T11:16:23.322" v="4113" actId="20577"/>
          <ac:spMkLst>
            <pc:docMk/>
            <pc:sldMk cId="1062064458" sldId="269"/>
            <ac:spMk id="17" creationId="{E6B2517E-1889-6395-C269-7D601DA245A7}"/>
          </ac:spMkLst>
        </pc:spChg>
        <pc:picChg chg="add del mod">
          <ac:chgData name="Camelia Daniel" userId="cc4d0b92babcbad2" providerId="LiveId" clId="{2A973E70-8A86-4B6B-9BF1-EBE2819EB0B7}" dt="2023-06-24T11:04:28.855" v="3692" actId="478"/>
          <ac:picMkLst>
            <pc:docMk/>
            <pc:sldMk cId="1062064458" sldId="269"/>
            <ac:picMk id="5" creationId="{13E25B97-E85E-4811-A72C-C4D23CE845DA}"/>
          </ac:picMkLst>
        </pc:picChg>
        <pc:picChg chg="add del mod">
          <ac:chgData name="Camelia Daniel" userId="cc4d0b92babcbad2" providerId="LiveId" clId="{2A973E70-8A86-4B6B-9BF1-EBE2819EB0B7}" dt="2023-06-24T11:05:26.541" v="3695" actId="478"/>
          <ac:picMkLst>
            <pc:docMk/>
            <pc:sldMk cId="1062064458" sldId="269"/>
            <ac:picMk id="9" creationId="{320334AF-FF67-361F-BFC8-CCE28B1E5001}"/>
          </ac:picMkLst>
        </pc:picChg>
        <pc:picChg chg="add mod">
          <ac:chgData name="Camelia Daniel" userId="cc4d0b92babcbad2" providerId="LiveId" clId="{2A973E70-8A86-4B6B-9BF1-EBE2819EB0B7}" dt="2023-06-24T11:05:54.235" v="3698" actId="26606"/>
          <ac:picMkLst>
            <pc:docMk/>
            <pc:sldMk cId="1062064458" sldId="269"/>
            <ac:picMk id="13" creationId="{1809FB50-CF52-2087-5D51-E11E91423658}"/>
          </ac:picMkLst>
        </pc:picChg>
      </pc:sldChg>
      <pc:sldChg chg="addSp delSp modSp new mod modAnim">
        <pc:chgData name="Camelia Daniel" userId="cc4d0b92babcbad2" providerId="LiveId" clId="{2A973E70-8A86-4B6B-9BF1-EBE2819EB0B7}" dt="2023-06-24T11:24:02.612" v="4182" actId="1076"/>
        <pc:sldMkLst>
          <pc:docMk/>
          <pc:sldMk cId="1097874030" sldId="270"/>
        </pc:sldMkLst>
        <pc:spChg chg="mod">
          <ac:chgData name="Camelia Daniel" userId="cc4d0b92babcbad2" providerId="LiveId" clId="{2A973E70-8A86-4B6B-9BF1-EBE2819EB0B7}" dt="2023-06-24T11:19:07.733" v="4162" actId="14100"/>
          <ac:spMkLst>
            <pc:docMk/>
            <pc:sldMk cId="1097874030" sldId="270"/>
            <ac:spMk id="2" creationId="{0F815296-8EE0-8160-26B9-7D25A52AEEFB}"/>
          </ac:spMkLst>
        </pc:spChg>
        <pc:spChg chg="mod">
          <ac:chgData name="Camelia Daniel" userId="cc4d0b92babcbad2" providerId="LiveId" clId="{2A973E70-8A86-4B6B-9BF1-EBE2819EB0B7}" dt="2023-06-24T11:20:37.559" v="4170"/>
          <ac:spMkLst>
            <pc:docMk/>
            <pc:sldMk cId="1097874030" sldId="270"/>
            <ac:spMk id="3" creationId="{06FCBCE6-7EAB-9D46-0A70-7310B236E3F7}"/>
          </ac:spMkLst>
        </pc:spChg>
        <pc:picChg chg="add del mod">
          <ac:chgData name="Camelia Daniel" userId="cc4d0b92babcbad2" providerId="LiveId" clId="{2A973E70-8A86-4B6B-9BF1-EBE2819EB0B7}" dt="2023-06-24T11:23:08.044" v="4180" actId="478"/>
          <ac:picMkLst>
            <pc:docMk/>
            <pc:sldMk cId="1097874030" sldId="270"/>
            <ac:picMk id="5" creationId="{BBA8FC62-F347-5C5E-9323-2273A7F5FE1E}"/>
          </ac:picMkLst>
        </pc:picChg>
        <pc:picChg chg="add mod">
          <ac:chgData name="Camelia Daniel" userId="cc4d0b92babcbad2" providerId="LiveId" clId="{2A973E70-8A86-4B6B-9BF1-EBE2819EB0B7}" dt="2023-06-24T11:24:02.612" v="4182" actId="1076"/>
          <ac:picMkLst>
            <pc:docMk/>
            <pc:sldMk cId="1097874030" sldId="270"/>
            <ac:picMk id="7" creationId="{DCDC0B01-A750-5029-2FC8-706A0FC813D5}"/>
          </ac:picMkLst>
        </pc:picChg>
      </pc:sldChg>
      <pc:sldMasterChg chg="del delSldLayout">
        <pc:chgData name="Camelia Daniel" userId="cc4d0b92babcbad2" providerId="LiveId" clId="{2A973E70-8A86-4B6B-9BF1-EBE2819EB0B7}" dt="2023-06-07T15:20:05.401" v="11" actId="26606"/>
        <pc:sldMasterMkLst>
          <pc:docMk/>
          <pc:sldMasterMk cId="2240096755" sldId="2147483648"/>
        </pc:sldMasterMkLst>
        <pc:sldLayoutChg chg="del">
          <pc:chgData name="Camelia Daniel" userId="cc4d0b92babcbad2" providerId="LiveId" clId="{2A973E70-8A86-4B6B-9BF1-EBE2819EB0B7}" dt="2023-06-07T15:20:05.401" v="11" actId="26606"/>
          <pc:sldLayoutMkLst>
            <pc:docMk/>
            <pc:sldMasterMk cId="2240096755" sldId="2147483648"/>
            <pc:sldLayoutMk cId="3447967030" sldId="2147483649"/>
          </pc:sldLayoutMkLst>
        </pc:sldLayoutChg>
        <pc:sldLayoutChg chg="del">
          <pc:chgData name="Camelia Daniel" userId="cc4d0b92babcbad2" providerId="LiveId" clId="{2A973E70-8A86-4B6B-9BF1-EBE2819EB0B7}" dt="2023-06-07T15:20:05.401" v="11" actId="26606"/>
          <pc:sldLayoutMkLst>
            <pc:docMk/>
            <pc:sldMasterMk cId="2240096755" sldId="2147483648"/>
            <pc:sldLayoutMk cId="17088922" sldId="2147483650"/>
          </pc:sldLayoutMkLst>
        </pc:sldLayoutChg>
        <pc:sldLayoutChg chg="del">
          <pc:chgData name="Camelia Daniel" userId="cc4d0b92babcbad2" providerId="LiveId" clId="{2A973E70-8A86-4B6B-9BF1-EBE2819EB0B7}" dt="2023-06-07T15:20:05.401" v="11" actId="26606"/>
          <pc:sldLayoutMkLst>
            <pc:docMk/>
            <pc:sldMasterMk cId="2240096755" sldId="2147483648"/>
            <pc:sldLayoutMk cId="3464078926" sldId="2147483651"/>
          </pc:sldLayoutMkLst>
        </pc:sldLayoutChg>
        <pc:sldLayoutChg chg="del">
          <pc:chgData name="Camelia Daniel" userId="cc4d0b92babcbad2" providerId="LiveId" clId="{2A973E70-8A86-4B6B-9BF1-EBE2819EB0B7}" dt="2023-06-07T15:20:05.401" v="11" actId="26606"/>
          <pc:sldLayoutMkLst>
            <pc:docMk/>
            <pc:sldMasterMk cId="2240096755" sldId="2147483648"/>
            <pc:sldLayoutMk cId="827996468" sldId="2147483652"/>
          </pc:sldLayoutMkLst>
        </pc:sldLayoutChg>
        <pc:sldLayoutChg chg="del">
          <pc:chgData name="Camelia Daniel" userId="cc4d0b92babcbad2" providerId="LiveId" clId="{2A973E70-8A86-4B6B-9BF1-EBE2819EB0B7}" dt="2023-06-07T15:20:05.401" v="11" actId="26606"/>
          <pc:sldLayoutMkLst>
            <pc:docMk/>
            <pc:sldMasterMk cId="2240096755" sldId="2147483648"/>
            <pc:sldLayoutMk cId="2406685720" sldId="2147483653"/>
          </pc:sldLayoutMkLst>
        </pc:sldLayoutChg>
        <pc:sldLayoutChg chg="del">
          <pc:chgData name="Camelia Daniel" userId="cc4d0b92babcbad2" providerId="LiveId" clId="{2A973E70-8A86-4B6B-9BF1-EBE2819EB0B7}" dt="2023-06-07T15:20:05.401" v="11" actId="26606"/>
          <pc:sldLayoutMkLst>
            <pc:docMk/>
            <pc:sldMasterMk cId="2240096755" sldId="2147483648"/>
            <pc:sldLayoutMk cId="2493828090" sldId="2147483654"/>
          </pc:sldLayoutMkLst>
        </pc:sldLayoutChg>
        <pc:sldLayoutChg chg="del">
          <pc:chgData name="Camelia Daniel" userId="cc4d0b92babcbad2" providerId="LiveId" clId="{2A973E70-8A86-4B6B-9BF1-EBE2819EB0B7}" dt="2023-06-07T15:20:05.401" v="11" actId="26606"/>
          <pc:sldLayoutMkLst>
            <pc:docMk/>
            <pc:sldMasterMk cId="2240096755" sldId="2147483648"/>
            <pc:sldLayoutMk cId="1867523088" sldId="2147483655"/>
          </pc:sldLayoutMkLst>
        </pc:sldLayoutChg>
        <pc:sldLayoutChg chg="del">
          <pc:chgData name="Camelia Daniel" userId="cc4d0b92babcbad2" providerId="LiveId" clId="{2A973E70-8A86-4B6B-9BF1-EBE2819EB0B7}" dt="2023-06-07T15:20:05.401" v="11" actId="26606"/>
          <pc:sldLayoutMkLst>
            <pc:docMk/>
            <pc:sldMasterMk cId="2240096755" sldId="2147483648"/>
            <pc:sldLayoutMk cId="1697235673" sldId="2147483656"/>
          </pc:sldLayoutMkLst>
        </pc:sldLayoutChg>
        <pc:sldLayoutChg chg="del">
          <pc:chgData name="Camelia Daniel" userId="cc4d0b92babcbad2" providerId="LiveId" clId="{2A973E70-8A86-4B6B-9BF1-EBE2819EB0B7}" dt="2023-06-07T15:20:05.401" v="11" actId="26606"/>
          <pc:sldLayoutMkLst>
            <pc:docMk/>
            <pc:sldMasterMk cId="2240096755" sldId="2147483648"/>
            <pc:sldLayoutMk cId="2303164809" sldId="2147483657"/>
          </pc:sldLayoutMkLst>
        </pc:sldLayoutChg>
        <pc:sldLayoutChg chg="del">
          <pc:chgData name="Camelia Daniel" userId="cc4d0b92babcbad2" providerId="LiveId" clId="{2A973E70-8A86-4B6B-9BF1-EBE2819EB0B7}" dt="2023-06-07T15:20:05.401" v="11" actId="26606"/>
          <pc:sldLayoutMkLst>
            <pc:docMk/>
            <pc:sldMasterMk cId="2240096755" sldId="2147483648"/>
            <pc:sldLayoutMk cId="2096471693" sldId="2147483658"/>
          </pc:sldLayoutMkLst>
        </pc:sldLayoutChg>
        <pc:sldLayoutChg chg="del">
          <pc:chgData name="Camelia Daniel" userId="cc4d0b92babcbad2" providerId="LiveId" clId="{2A973E70-8A86-4B6B-9BF1-EBE2819EB0B7}" dt="2023-06-07T15:20:05.401" v="11" actId="26606"/>
          <pc:sldLayoutMkLst>
            <pc:docMk/>
            <pc:sldMasterMk cId="2240096755" sldId="2147483648"/>
            <pc:sldLayoutMk cId="3558103346" sldId="2147483659"/>
          </pc:sldLayoutMkLst>
        </pc:sldLayoutChg>
      </pc:sldMasterChg>
      <pc:sldMasterChg chg="add replId addSldLayout">
        <pc:chgData name="Camelia Daniel" userId="cc4d0b92babcbad2" providerId="LiveId" clId="{2A973E70-8A86-4B6B-9BF1-EBE2819EB0B7}" dt="2023-06-07T15:20:05.401" v="11" actId="26606"/>
        <pc:sldMasterMkLst>
          <pc:docMk/>
          <pc:sldMasterMk cId="3726716927" sldId="2147483660"/>
        </pc:sldMasterMkLst>
        <pc:sldLayoutChg chg="add">
          <pc:chgData name="Camelia Daniel" userId="cc4d0b92babcbad2" providerId="LiveId" clId="{2A973E70-8A86-4B6B-9BF1-EBE2819EB0B7}" dt="2023-06-07T15:20:05.401" v="11" actId="26606"/>
          <pc:sldLayoutMkLst>
            <pc:docMk/>
            <pc:sldMasterMk cId="3726716927" sldId="2147483660"/>
            <pc:sldLayoutMk cId="1937833020" sldId="2147483661"/>
          </pc:sldLayoutMkLst>
        </pc:sldLayoutChg>
        <pc:sldLayoutChg chg="add replId">
          <pc:chgData name="Camelia Daniel" userId="cc4d0b92babcbad2" providerId="LiveId" clId="{2A973E70-8A86-4B6B-9BF1-EBE2819EB0B7}" dt="2023-06-07T15:20:05.401" v="11" actId="26606"/>
          <pc:sldLayoutMkLst>
            <pc:docMk/>
            <pc:sldMasterMk cId="3726716927" sldId="2147483660"/>
            <pc:sldLayoutMk cId="401147253" sldId="2147483662"/>
          </pc:sldLayoutMkLst>
        </pc:sldLayoutChg>
        <pc:sldLayoutChg chg="add replId">
          <pc:chgData name="Camelia Daniel" userId="cc4d0b92babcbad2" providerId="LiveId" clId="{2A973E70-8A86-4B6B-9BF1-EBE2819EB0B7}" dt="2023-06-07T15:20:05.401" v="11" actId="26606"/>
          <pc:sldLayoutMkLst>
            <pc:docMk/>
            <pc:sldMasterMk cId="3726716927" sldId="2147483660"/>
            <pc:sldLayoutMk cId="2731345791" sldId="2147483663"/>
          </pc:sldLayoutMkLst>
        </pc:sldLayoutChg>
        <pc:sldLayoutChg chg="add replId">
          <pc:chgData name="Camelia Daniel" userId="cc4d0b92babcbad2" providerId="LiveId" clId="{2A973E70-8A86-4B6B-9BF1-EBE2819EB0B7}" dt="2023-06-07T15:20:05.401" v="11" actId="26606"/>
          <pc:sldLayoutMkLst>
            <pc:docMk/>
            <pc:sldMasterMk cId="3726716927" sldId="2147483660"/>
            <pc:sldLayoutMk cId="1280000259" sldId="2147483664"/>
          </pc:sldLayoutMkLst>
        </pc:sldLayoutChg>
        <pc:sldLayoutChg chg="add replId">
          <pc:chgData name="Camelia Daniel" userId="cc4d0b92babcbad2" providerId="LiveId" clId="{2A973E70-8A86-4B6B-9BF1-EBE2819EB0B7}" dt="2023-06-07T15:20:05.401" v="11" actId="26606"/>
          <pc:sldLayoutMkLst>
            <pc:docMk/>
            <pc:sldMasterMk cId="3726716927" sldId="2147483660"/>
            <pc:sldLayoutMk cId="2188381599" sldId="2147483665"/>
          </pc:sldLayoutMkLst>
        </pc:sldLayoutChg>
        <pc:sldLayoutChg chg="add replId">
          <pc:chgData name="Camelia Daniel" userId="cc4d0b92babcbad2" providerId="LiveId" clId="{2A973E70-8A86-4B6B-9BF1-EBE2819EB0B7}" dt="2023-06-07T15:20:05.401" v="11" actId="26606"/>
          <pc:sldLayoutMkLst>
            <pc:docMk/>
            <pc:sldMasterMk cId="3726716927" sldId="2147483660"/>
            <pc:sldLayoutMk cId="3455997186" sldId="2147483666"/>
          </pc:sldLayoutMkLst>
        </pc:sldLayoutChg>
        <pc:sldLayoutChg chg="add replId">
          <pc:chgData name="Camelia Daniel" userId="cc4d0b92babcbad2" providerId="LiveId" clId="{2A973E70-8A86-4B6B-9BF1-EBE2819EB0B7}" dt="2023-06-07T15:20:05.401" v="11" actId="26606"/>
          <pc:sldLayoutMkLst>
            <pc:docMk/>
            <pc:sldMasterMk cId="3726716927" sldId="2147483660"/>
            <pc:sldLayoutMk cId="826491141" sldId="2147483667"/>
          </pc:sldLayoutMkLst>
        </pc:sldLayoutChg>
        <pc:sldLayoutChg chg="add replId">
          <pc:chgData name="Camelia Daniel" userId="cc4d0b92babcbad2" providerId="LiveId" clId="{2A973E70-8A86-4B6B-9BF1-EBE2819EB0B7}" dt="2023-06-07T15:20:05.401" v="11" actId="26606"/>
          <pc:sldLayoutMkLst>
            <pc:docMk/>
            <pc:sldMasterMk cId="3726716927" sldId="2147483660"/>
            <pc:sldLayoutMk cId="1917101446" sldId="2147483668"/>
          </pc:sldLayoutMkLst>
        </pc:sldLayoutChg>
        <pc:sldLayoutChg chg="add replId">
          <pc:chgData name="Camelia Daniel" userId="cc4d0b92babcbad2" providerId="LiveId" clId="{2A973E70-8A86-4B6B-9BF1-EBE2819EB0B7}" dt="2023-06-07T15:20:05.401" v="11" actId="26606"/>
          <pc:sldLayoutMkLst>
            <pc:docMk/>
            <pc:sldMasterMk cId="3726716927" sldId="2147483660"/>
            <pc:sldLayoutMk cId="3916351684" sldId="2147483669"/>
          </pc:sldLayoutMkLst>
        </pc:sldLayoutChg>
        <pc:sldLayoutChg chg="add replId">
          <pc:chgData name="Camelia Daniel" userId="cc4d0b92babcbad2" providerId="LiveId" clId="{2A973E70-8A86-4B6B-9BF1-EBE2819EB0B7}" dt="2023-06-07T15:20:05.401" v="11" actId="26606"/>
          <pc:sldLayoutMkLst>
            <pc:docMk/>
            <pc:sldMasterMk cId="3726716927" sldId="2147483660"/>
            <pc:sldLayoutMk cId="1804635682" sldId="2147483670"/>
          </pc:sldLayoutMkLst>
        </pc:sldLayoutChg>
        <pc:sldLayoutChg chg="add replId">
          <pc:chgData name="Camelia Daniel" userId="cc4d0b92babcbad2" providerId="LiveId" clId="{2A973E70-8A86-4B6B-9BF1-EBE2819EB0B7}" dt="2023-06-07T15:20:05.401" v="11" actId="26606"/>
          <pc:sldLayoutMkLst>
            <pc:docMk/>
            <pc:sldMasterMk cId="3726716927" sldId="2147483660"/>
            <pc:sldLayoutMk cId="3307781830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973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092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611848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0517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963252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737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95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09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20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6/24/2023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3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38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7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1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88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6/24/2023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05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6/24/2023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38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23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  <p:sldLayoutId id="2147484196" r:id="rId11"/>
    <p:sldLayoutId id="2147484197" r:id="rId12"/>
    <p:sldLayoutId id="2147484198" r:id="rId13"/>
    <p:sldLayoutId id="2147484199" r:id="rId14"/>
    <p:sldLayoutId id="2147484200" r:id="rId15"/>
    <p:sldLayoutId id="2147484201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thing on outdoor rack">
            <a:extLst>
              <a:ext uri="{FF2B5EF4-FFF2-40B4-BE49-F238E27FC236}">
                <a16:creationId xmlns:a16="http://schemas.microsoft.com/office/drawing/2014/main" id="{CE560F26-8443-E78A-0F3B-D5A36872A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49161" y="10"/>
            <a:ext cx="12191999" cy="685798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4386DECD-CE46-DEFF-42B3-8F1675754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643467"/>
            <a:ext cx="5452529" cy="3569242"/>
          </a:xfrm>
        </p:spPr>
        <p:txBody>
          <a:bodyPr anchor="t">
            <a:normAutofit/>
          </a:bodyPr>
          <a:lstStyle/>
          <a:p>
            <a:pPr algn="r"/>
            <a:r>
              <a:rPr lang="en-GB" sz="6000" dirty="0">
                <a:solidFill>
                  <a:schemeClr val="bg1"/>
                </a:solidFill>
              </a:rPr>
              <a:t>Web Application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C1E5F139-BA69-277F-4EE1-2DE4A36BF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021395"/>
            <a:ext cx="5449479" cy="2193130"/>
          </a:xfrm>
        </p:spPr>
        <p:txBody>
          <a:bodyPr anchor="b">
            <a:normAutofit/>
          </a:bodyPr>
          <a:lstStyle/>
          <a:p>
            <a:pPr algn="r">
              <a:spcAft>
                <a:spcPts val="600"/>
              </a:spcAft>
            </a:pPr>
            <a:endParaRPr lang="en-GB" sz="2400" dirty="0">
              <a:solidFill>
                <a:schemeClr val="bg1"/>
              </a:solidFill>
            </a:endParaRPr>
          </a:p>
          <a:p>
            <a:pPr algn="r">
              <a:spcAft>
                <a:spcPts val="600"/>
              </a:spcAft>
            </a:pPr>
            <a:r>
              <a:rPr lang="en-GB" sz="2400" dirty="0">
                <a:solidFill>
                  <a:schemeClr val="bg1"/>
                </a:solidFill>
              </a:rPr>
              <a:t>MONSOON.CO.UK</a:t>
            </a:r>
          </a:p>
          <a:p>
            <a:pPr algn="r">
              <a:spcAft>
                <a:spcPts val="600"/>
              </a:spcAft>
            </a:pPr>
            <a:r>
              <a:rPr lang="en-GB" sz="2400" dirty="0">
                <a:solidFill>
                  <a:schemeClr val="bg1"/>
                </a:solidFill>
              </a:rPr>
              <a:t>FINAL PROJECT</a:t>
            </a:r>
          </a:p>
          <a:p>
            <a:pPr algn="l">
              <a:spcAft>
                <a:spcPts val="600"/>
              </a:spcAft>
            </a:pPr>
            <a:endParaRPr lang="en-GB" sz="2400" dirty="0">
              <a:solidFill>
                <a:schemeClr val="bg1"/>
              </a:solidFill>
            </a:endParaRPr>
          </a:p>
          <a:p>
            <a:pPr algn="l">
              <a:spcAft>
                <a:spcPts val="600"/>
              </a:spcAft>
            </a:pPr>
            <a:endParaRPr lang="en-GB" sz="2400" dirty="0">
              <a:solidFill>
                <a:schemeClr val="bg1"/>
              </a:solidFill>
            </a:endParaRPr>
          </a:p>
          <a:p>
            <a:pPr algn="r">
              <a:spcAft>
                <a:spcPts val="600"/>
              </a:spcAft>
            </a:pP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530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1B28-1455-D8B9-73EA-3A4AAE05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LESSONS LEARNED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6B2517E-1889-6395-C269-7D601DA24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160" y="2160589"/>
            <a:ext cx="5207839" cy="3880773"/>
          </a:xfrm>
        </p:spPr>
        <p:txBody>
          <a:bodyPr>
            <a:normAutofit/>
          </a:bodyPr>
          <a:lstStyle/>
          <a:p>
            <a:r>
              <a:rPr lang="en-US" dirty="0"/>
              <a:t>Smoke testing helps to see if the application works</a:t>
            </a:r>
          </a:p>
          <a:p>
            <a:r>
              <a:rPr lang="en-US" dirty="0"/>
              <a:t>Exploratory testing facilities learning functionality</a:t>
            </a:r>
          </a:p>
          <a:p>
            <a:r>
              <a:rPr lang="en-US" dirty="0"/>
              <a:t>Use simple steps for writing the test cases and for bug reporting.</a:t>
            </a:r>
          </a:p>
        </p:txBody>
      </p:sp>
      <p:pic>
        <p:nvPicPr>
          <p:cNvPr id="13" name="Content Placeholder 12" descr="Books with solid fill">
            <a:extLst>
              <a:ext uri="{FF2B5EF4-FFF2-40B4-BE49-F238E27FC236}">
                <a16:creationId xmlns:a16="http://schemas.microsoft.com/office/drawing/2014/main" id="{1809FB50-CF52-2087-5D51-E11E91423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474" y="2159331"/>
            <a:ext cx="2915973" cy="291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64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5296-8EE0-8160-26B9-7D25A52AE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38865"/>
            <a:ext cx="8596668" cy="860401"/>
          </a:xfrm>
        </p:spPr>
        <p:txBody>
          <a:bodyPr/>
          <a:lstStyle/>
          <a:p>
            <a:r>
              <a:rPr lang="en-GB" dirty="0"/>
              <a:t>Thank you!!!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CBCE6-7EAB-9D46-0A70-7310B236E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/>
            <a:r>
              <a:rPr lang="en-GB" sz="3600" i="1" dirty="0">
                <a:solidFill>
                  <a:srgbClr val="92D050"/>
                </a:solidFill>
              </a:rPr>
              <a:t>FEEDBACK</a:t>
            </a:r>
          </a:p>
        </p:txBody>
      </p:sp>
      <p:pic>
        <p:nvPicPr>
          <p:cNvPr id="7" name="Picture 6" descr="Thank You Teodor the Cat">
            <a:extLst>
              <a:ext uri="{FF2B5EF4-FFF2-40B4-BE49-F238E27FC236}">
                <a16:creationId xmlns:a16="http://schemas.microsoft.com/office/drawing/2014/main" id="{DCDC0B01-A750-5029-2FC8-706A0FC81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97" y="294944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7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ick figure families holding hands">
            <a:extLst>
              <a:ext uri="{FF2B5EF4-FFF2-40B4-BE49-F238E27FC236}">
                <a16:creationId xmlns:a16="http://schemas.microsoft.com/office/drawing/2014/main" id="{382076BF-3236-A1DD-05AD-D35A81CAE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3" b="54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6D4313-10B7-8D30-F02F-34D5E4410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          APPLICATION 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36925-14E8-76F6-676A-E0207A187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                                                              </a:t>
            </a:r>
            <a:r>
              <a:rPr lang="en-GB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MONSOON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WEB APPLICATION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Online fashion retail company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Delivery in over 180 countries</a:t>
            </a:r>
          </a:p>
        </p:txBody>
      </p:sp>
    </p:spTree>
    <p:extLst>
      <p:ext uri="{BB962C8B-B14F-4D97-AF65-F5344CB8AC3E}">
        <p14:creationId xmlns:p14="http://schemas.microsoft.com/office/powerpoint/2010/main" val="3449095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45D04-9207-832B-1F89-9D44020B4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GB" dirty="0"/>
              <a:t>TESTING APPROCH</a:t>
            </a:r>
            <a:br>
              <a:rPr lang="en-GB" dirty="0"/>
            </a:b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298516B-3B25-F117-A705-1D5129E3A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testing for the main functionality.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 the test environment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Bugs written down so they can be replicated.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Write the smoke test and execute them.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Select the test environment.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testing, Integration, System, System Integration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Write the Test Report.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Content Placeholder 9" descr="Cartoon bee with magnifying glass">
            <a:extLst>
              <a:ext uri="{FF2B5EF4-FFF2-40B4-BE49-F238E27FC236}">
                <a16:creationId xmlns:a16="http://schemas.microsoft.com/office/drawing/2014/main" id="{DC974973-F186-5A3A-EB44-9BFED02BF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r="10841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55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92E0-E1D3-A3A1-DD56-7D9638161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GB" dirty="0"/>
              <a:t>TOOLS USED</a:t>
            </a:r>
            <a:br>
              <a:rPr lang="en-GB" dirty="0"/>
            </a:b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7D2A43-D89E-3B5D-2149-C4CE0E89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C00000"/>
                </a:solidFill>
              </a:rPr>
              <a:t>Xmind</a:t>
            </a:r>
            <a:r>
              <a:rPr lang="en-US" dirty="0">
                <a:solidFill>
                  <a:srgbClr val="C00000"/>
                </a:solidFill>
              </a:rPr>
              <a:t> Tool- Mind Maps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Snipping Tool- Screenshots Capture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Mantis Bug Tracker- Bugs Reporting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Young girl enjoying working">
            <a:extLst>
              <a:ext uri="{FF2B5EF4-FFF2-40B4-BE49-F238E27FC236}">
                <a16:creationId xmlns:a16="http://schemas.microsoft.com/office/drawing/2014/main" id="{98B4D29B-C75B-8B70-B5B7-E2C713DCBD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5" r="45265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13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02E6-2DA0-4DCF-6CF7-BA0297590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GB" dirty="0"/>
              <a:t>TESTING TYPES</a:t>
            </a:r>
          </a:p>
        </p:txBody>
      </p:sp>
      <p:sp>
        <p:nvSpPr>
          <p:cNvPr id="34" name="Content Placeholder 8">
            <a:extLst>
              <a:ext uri="{FF2B5EF4-FFF2-40B4-BE49-F238E27FC236}">
                <a16:creationId xmlns:a16="http://schemas.microsoft.com/office/drawing/2014/main" id="{C9EE5049-8779-9DB1-261F-55D0F0CC3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r>
              <a:rPr lang="en-US"/>
              <a:t>Functional testing</a:t>
            </a:r>
          </a:p>
          <a:p>
            <a:r>
              <a:rPr lang="en-US"/>
              <a:t>Exploratory testing</a:t>
            </a:r>
          </a:p>
          <a:p>
            <a:r>
              <a:rPr lang="en-US"/>
              <a:t>Smoke testing </a:t>
            </a:r>
          </a:p>
          <a:p>
            <a:r>
              <a:rPr lang="en-US"/>
              <a:t>Negative testing</a:t>
            </a:r>
          </a:p>
          <a:p>
            <a:r>
              <a:rPr lang="en-US"/>
              <a:t>Pozitive testing</a:t>
            </a:r>
          </a:p>
          <a:p>
            <a:r>
              <a:rPr lang="en-US"/>
              <a:t>UI testing</a:t>
            </a:r>
          </a:p>
          <a:p>
            <a:r>
              <a:rPr lang="en-US"/>
              <a:t>Compatibility testing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5" name="Content Placeholder 4" descr="Scientist female outline">
            <a:extLst>
              <a:ext uri="{FF2B5EF4-FFF2-40B4-BE49-F238E27FC236}">
                <a16:creationId xmlns:a16="http://schemas.microsoft.com/office/drawing/2014/main" id="{64540B6D-5D30-367D-7319-D6A905EDE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296626"/>
            <a:ext cx="4001315" cy="400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61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430D5-70A2-5A03-08F9-A24816C4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Bugs overview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22AC2E-C91C-BC82-850C-8405AAF33E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405555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7">
                  <a:extLst>
                    <a:ext uri="{9D8B030D-6E8A-4147-A177-3AD203B41FA5}">
                      <a16:colId xmlns:a16="http://schemas.microsoft.com/office/drawing/2014/main" val="1826780271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2743319727"/>
                    </a:ext>
                  </a:extLst>
                </a:gridCol>
                <a:gridCol w="2865437">
                  <a:extLst>
                    <a:ext uri="{9D8B030D-6E8A-4147-A177-3AD203B41FA5}">
                      <a16:colId xmlns:a16="http://schemas.microsoft.com/office/drawing/2014/main" val="3687263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Nr of bugs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Severity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93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My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096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minor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7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User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minor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925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553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9245-2783-078A-4BC0-34844FE0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1" y="481234"/>
            <a:ext cx="5360754" cy="21734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2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TEST CASES OVERVIEW</a:t>
            </a:r>
            <a:br>
              <a:rPr lang="en-US" sz="22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br>
              <a:rPr lang="en-US" sz="22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br>
              <a:rPr lang="en-US" sz="22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br>
              <a:rPr lang="en-US" sz="22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br>
              <a:rPr lang="en-US" sz="22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br>
              <a:rPr lang="en-US" sz="22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br>
              <a:rPr lang="en-US" sz="22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674EFEF5-7542-5CFA-B63A-1A7E6AFEE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38" y="1578133"/>
            <a:ext cx="8406087" cy="49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82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39DE-AC9D-792F-BC55-C547194E2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634" y="609599"/>
            <a:ext cx="8596668" cy="1320800"/>
          </a:xfrm>
        </p:spPr>
        <p:txBody>
          <a:bodyPr>
            <a:normAutofit/>
          </a:bodyPr>
          <a:lstStyle/>
          <a:p>
            <a:r>
              <a:rPr lang="en-GB" dirty="0"/>
              <a:t>TEST CASES RESULTS</a:t>
            </a:r>
            <a:br>
              <a:rPr lang="en-GB" dirty="0"/>
            </a:br>
            <a:endParaRPr lang="en-GB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A1E7643-073E-1FEA-527F-9CB600DF6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726577"/>
              </p:ext>
            </p:extLst>
          </p:nvPr>
        </p:nvGraphicFramePr>
        <p:xfrm>
          <a:off x="1194955" y="1269999"/>
          <a:ext cx="8096347" cy="4536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18">
                  <a:extLst>
                    <a:ext uri="{9D8B030D-6E8A-4147-A177-3AD203B41FA5}">
                      <a16:colId xmlns:a16="http://schemas.microsoft.com/office/drawing/2014/main" val="1264609702"/>
                    </a:ext>
                  </a:extLst>
                </a:gridCol>
                <a:gridCol w="789709">
                  <a:extLst>
                    <a:ext uri="{9D8B030D-6E8A-4147-A177-3AD203B41FA5}">
                      <a16:colId xmlns:a16="http://schemas.microsoft.com/office/drawing/2014/main" val="3168916667"/>
                    </a:ext>
                  </a:extLst>
                </a:gridCol>
                <a:gridCol w="686264">
                  <a:extLst>
                    <a:ext uri="{9D8B030D-6E8A-4147-A177-3AD203B41FA5}">
                      <a16:colId xmlns:a16="http://schemas.microsoft.com/office/drawing/2014/main" val="2614762480"/>
                    </a:ext>
                  </a:extLst>
                </a:gridCol>
                <a:gridCol w="1003064">
                  <a:extLst>
                    <a:ext uri="{9D8B030D-6E8A-4147-A177-3AD203B41FA5}">
                      <a16:colId xmlns:a16="http://schemas.microsoft.com/office/drawing/2014/main" val="2162014448"/>
                    </a:ext>
                  </a:extLst>
                </a:gridCol>
                <a:gridCol w="1209735">
                  <a:extLst>
                    <a:ext uri="{9D8B030D-6E8A-4147-A177-3AD203B41FA5}">
                      <a16:colId xmlns:a16="http://schemas.microsoft.com/office/drawing/2014/main" val="3900517631"/>
                    </a:ext>
                  </a:extLst>
                </a:gridCol>
                <a:gridCol w="796393">
                  <a:extLst>
                    <a:ext uri="{9D8B030D-6E8A-4147-A177-3AD203B41FA5}">
                      <a16:colId xmlns:a16="http://schemas.microsoft.com/office/drawing/2014/main" val="3098021706"/>
                    </a:ext>
                  </a:extLst>
                </a:gridCol>
                <a:gridCol w="1003064">
                  <a:extLst>
                    <a:ext uri="{9D8B030D-6E8A-4147-A177-3AD203B41FA5}">
                      <a16:colId xmlns:a16="http://schemas.microsoft.com/office/drawing/2014/main" val="3353364265"/>
                    </a:ext>
                  </a:extLst>
                </a:gridCol>
              </a:tblGrid>
              <a:tr h="455100">
                <a:tc>
                  <a:txBody>
                    <a:bodyPr/>
                    <a:lstStyle/>
                    <a:p>
                      <a:r>
                        <a:rPr lang="en-GB" dirty="0"/>
                        <a:t>Functionality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Failed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Blocked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Defects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290225"/>
                  </a:ext>
                </a:extLst>
              </a:tr>
              <a:tr h="455100">
                <a:tc>
                  <a:txBody>
                    <a:bodyPr/>
                    <a:lstStyle/>
                    <a:p>
                      <a:r>
                        <a:rPr lang="en-GB" dirty="0"/>
                        <a:t>My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86569"/>
                  </a:ext>
                </a:extLst>
              </a:tr>
              <a:tr h="455100">
                <a:tc>
                  <a:txBody>
                    <a:bodyPr/>
                    <a:lstStyle/>
                    <a:p>
                      <a:r>
                        <a:rPr lang="en-GB" dirty="0"/>
                        <a:t>Landing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279658"/>
                  </a:ext>
                </a:extLst>
              </a:tr>
              <a:tr h="525594">
                <a:tc>
                  <a:txBody>
                    <a:bodyPr/>
                    <a:lstStyle/>
                    <a:p>
                      <a:r>
                        <a:rPr lang="en-GB" dirty="0"/>
                        <a:t>International shipping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29552"/>
                  </a:ext>
                </a:extLst>
              </a:tr>
              <a:tr h="455100">
                <a:tc>
                  <a:txBody>
                    <a:bodyPr/>
                    <a:lstStyle/>
                    <a:p>
                      <a:r>
                        <a:rPr lang="en-GB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14404"/>
                  </a:ext>
                </a:extLst>
              </a:tr>
              <a:tr h="455100">
                <a:tc>
                  <a:txBody>
                    <a:bodyPr/>
                    <a:lstStyle/>
                    <a:p>
                      <a:r>
                        <a:rPr lang="en-GB" dirty="0"/>
                        <a:t>Add to bag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358423"/>
                  </a:ext>
                </a:extLst>
              </a:tr>
              <a:tr h="455100">
                <a:tc>
                  <a:txBody>
                    <a:bodyPr/>
                    <a:lstStyle/>
                    <a:p>
                      <a:r>
                        <a:rPr lang="en-GB" dirty="0"/>
                        <a:t>Shopping bag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27107"/>
                  </a:ext>
                </a:extLst>
              </a:tr>
              <a:tr h="318092">
                <a:tc>
                  <a:txBody>
                    <a:bodyPr/>
                    <a:lstStyle/>
                    <a:p>
                      <a:r>
                        <a:rPr lang="en-GB" dirty="0"/>
                        <a:t>Checkout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277128"/>
                  </a:ext>
                </a:extLst>
              </a:tr>
              <a:tr h="455100">
                <a:tc>
                  <a:txBody>
                    <a:bodyPr/>
                    <a:lstStyle/>
                    <a:p>
                      <a:r>
                        <a:rPr lang="en-GB" dirty="0"/>
                        <a:t>Order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196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0891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ED5BA-B449-086C-5ED6-7B6E298A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CONCLUSIONS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D6DAC-665A-1DD6-5AB0-24D1286ED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26  test cases were executed to test the happy flow, all of them pass and no bugs were found during the smoke test.</a:t>
            </a:r>
          </a:p>
          <a:p>
            <a:r>
              <a:rPr lang="en-GB" dirty="0"/>
              <a:t>In the Exploratory testing 5 bugs were identified 2 of them with normal severity and 3 with minor severity.</a:t>
            </a:r>
          </a:p>
          <a:p>
            <a:r>
              <a:rPr lang="en-GB" dirty="0"/>
              <a:t>Data type used during testing was: Valid, Invalid, Blank, Big data</a:t>
            </a:r>
          </a:p>
          <a:p>
            <a:r>
              <a:rPr lang="en-GB" dirty="0"/>
              <a:t>Is recommended to fix all the bugs.</a:t>
            </a:r>
          </a:p>
        </p:txBody>
      </p:sp>
    </p:spTree>
    <p:extLst>
      <p:ext uri="{BB962C8B-B14F-4D97-AF65-F5344CB8AC3E}">
        <p14:creationId xmlns:p14="http://schemas.microsoft.com/office/powerpoint/2010/main" val="31681320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323</TotalTime>
  <Words>315</Words>
  <Application>Microsoft Office PowerPoint</Application>
  <PresentationFormat>Widescreen</PresentationFormat>
  <Paragraphs>120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Times New Roman</vt:lpstr>
      <vt:lpstr>Trebuchet MS</vt:lpstr>
      <vt:lpstr>Wingdings</vt:lpstr>
      <vt:lpstr>Wingdings 3</vt:lpstr>
      <vt:lpstr>Facet</vt:lpstr>
      <vt:lpstr>Web Application</vt:lpstr>
      <vt:lpstr>          APPLICATION  DESCRIPTION</vt:lpstr>
      <vt:lpstr>TESTING APPROCH </vt:lpstr>
      <vt:lpstr>TOOLS USED </vt:lpstr>
      <vt:lpstr>TESTING TYPES</vt:lpstr>
      <vt:lpstr>Bugs overview</vt:lpstr>
      <vt:lpstr>TEST CASES OVERVIEW       </vt:lpstr>
      <vt:lpstr>TEST CASES RESULTS </vt:lpstr>
      <vt:lpstr>CONCLUSIONS </vt:lpstr>
      <vt:lpstr>LESSONS LEARNED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Application</dc:title>
  <dc:creator>Camelia Daniel</dc:creator>
  <cp:lastModifiedBy>Camelia Daniel</cp:lastModifiedBy>
  <cp:revision>1</cp:revision>
  <dcterms:created xsi:type="dcterms:W3CDTF">2023-06-07T15:15:03Z</dcterms:created>
  <dcterms:modified xsi:type="dcterms:W3CDTF">2023-06-24T11:27:16Z</dcterms:modified>
</cp:coreProperties>
</file>